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2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1" r:id="rId19"/>
    <p:sldId id="272" r:id="rId20"/>
    <p:sldId id="273" r:id="rId21"/>
    <p:sldId id="274" r:id="rId22"/>
    <p:sldId id="275" r:id="rId23"/>
    <p:sldId id="269" r:id="rId24"/>
    <p:sldId id="270" r:id="rId25"/>
    <p:sldId id="27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4" autoAdjust="0"/>
    <p:restoredTop sz="94660"/>
  </p:normalViewPr>
  <p:slideViewPr>
    <p:cSldViewPr>
      <p:cViewPr varScale="1">
        <p:scale>
          <a:sx n="91" d="100"/>
          <a:sy n="91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23D051-C7AE-47F7-90EE-53342BACE95A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0740D71-2D80-4EEE-B78A-CCDFC1A1D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1E993-9723-4E21-B8E6-F308CC8ED6EA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9DFFF-C60F-4973-BAD4-8CEE71B2D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FDFE32-1F4E-425E-A402-261109106765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8867EEE-5396-4E6A-A132-EE7AB86CA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8DBA83-FCE4-4CE4-86D6-B00685B6EEC9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252698-3535-447C-88E6-09F9218A6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D5DE-5DA5-43BD-B12C-8D15612E7D75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E367D-26DA-4529-9A9D-58C340BEE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54AFD7-01FC-4BBC-B7F9-96F6FFEF7A79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AF8934-0093-4E18-96C6-BDF33DFC2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0BC6-BEED-47DA-8307-A5D33DDA01BD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F7F4-ED2D-4F34-9D97-762C9D708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5919-E5BE-4E46-8E28-A460DDF513D9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30AF-F258-4475-8346-4034FD65B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C3D66-2C00-4766-9B4A-9E97C84F2E82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3E52-7053-4200-8FB3-A6071E3DF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557151-EC6C-45F7-830E-CD7FCAF8BC95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261FCF-AF66-4B12-A7E8-141823FDA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A0C90-8E91-4111-B628-A05C06BB63EB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3ED27-709C-44EF-A058-09A10C95A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8AEA7-FB98-4E4B-8C56-50D8C5429582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624E-C700-4211-8B15-EF4774952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A8A665-333B-47F8-9CF1-2CD500C3406D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3CC6C3-8074-4A87-A5E6-69D6DB583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7C2A3-DBD6-4732-99F6-37F5EF5931E7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507EA-BD5D-47E5-AF6F-CDB555841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DEB2-3E86-4FAF-A67B-F3555D815E39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82C02-E572-46BB-ACAA-DA5DD4D09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2F2447-ACC3-4963-8906-4DEF21876092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7EE564-D31A-47D5-AC2E-EEE65DF98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CCCD5-D873-4AD9-A25E-EAC7736F7B9A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D180E-392F-445E-A7F2-C70CE2C72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47DBC6-B956-4C79-92B4-13D8BB0B51B6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D76EC4-F014-43C2-9F8D-D48C92A72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02A52E-2AD4-4CF2-B999-721B31E92F2F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4318B2-9466-4CCE-924E-AD70585E9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438555-7C09-4B1F-BC39-A308B9DCAA11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8A6040-46F6-4A24-8689-1EF482BC0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A04CD-F8E5-4697-AC28-DA3BCCE11789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18C3-0EA8-495C-BC02-FE77274FC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9F5B7-28DB-4FD7-833A-3D79394C02A3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6ECA1A-FC4D-4679-90B4-CD023FC41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201FD52-F7B8-4229-827A-8D27B6C8FC47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08C06D-D67D-442C-9FEA-2BDD3CCF8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E3699-1144-4D23-A6ED-CF0B7B740152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19FE0-1B9A-4CCE-B377-9461D415F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21EBF2-ADCF-43EA-BC9C-D26ADE53F23F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0077A-1094-4501-8BBA-FFB1E063E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F424C-A029-4656-BE28-2FA4A14D699A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B1C0-4E70-4128-8B97-44F6D2632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7CEF-AEB9-485A-97AF-1D207B4382D7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BC30-8A2F-4A12-AF27-E67492B69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CE5B-FC88-4D11-A361-07C439871C1F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07E6-25AE-41BE-8BE9-0D16EE7D8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4359A-98BC-44C3-9415-BD58F56C9F5F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A9AB2-6D91-407B-A7E8-18E36F087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9B6C1-8761-465A-A8C9-76511D7CCEF7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72CE-2016-488F-BC0B-AF21C65A0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C92B-FE44-4E9D-92BA-D96C8D74AD6B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9B2E0-383B-4594-A613-544DBE92B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2B46-5785-45A4-B09C-4797C214C540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DF3DC-5E07-4F35-A5E9-3F74D775B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060BD-5984-4501-9B7E-B6AC730B87FF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0ACC6-2B19-467A-95A0-6DAAF612D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0DC8C-4944-4757-A6E5-04961971F7E9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B540-5FC8-4DCE-8E79-FB84D7D56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A029-F9DB-4452-A18F-BC007D99CAF1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3528-4655-4F0A-8FBA-7010DA93E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D3D7-C281-4183-963E-703BBBDD45F1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68CE-2E49-411D-BEC1-FF1783F5C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92A1-C461-42D9-96D4-1C0AC47478C8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000CC-49C7-4078-AECA-77051ECB1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661DB-6BA8-4C8F-B849-20AC600A8E97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2145E-69A5-40D3-934C-D7F4E8DA1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6FD1A-55B8-4FD9-BAC0-C65D8074719C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BA21-5B3F-4B32-970B-41DF4E7B1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19A6A-BB50-49B3-BB87-6C17A217302A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CC8484-F5F7-4E34-84FA-95A4D248F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C47CE-7B42-4C47-81B7-97F349BC6B50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E64ED-BECD-496E-9DE7-515357655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51BB-7B3F-4745-BB54-2EBD2FFE9D96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225E-5769-460B-8EC9-DCA9AFCB0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F108E-D731-45E5-A787-DA59F9C0646F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A69B4-872A-40FD-AA85-713E146AD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2547D3-7E18-47C6-86A3-5BC3C303F23B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F2DB1F-C924-4B7E-841A-72BA08D60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F2DBF-EB0A-41C6-8A54-1549C24BC621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B4CA4-7828-4C81-A723-B04EC2887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8581-B445-4A2E-A2A6-ECE127A8D3A8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4B458-363C-4B26-8A70-3B974AD83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716E-FE18-4FF6-BBA5-FB209F07B991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43830-B0F1-4597-AA37-3A25BEDD2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0A5B-0035-4B36-BF99-624A7AF9940C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F3B9-B0A3-4057-86FF-5152C9392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DF86-98C9-4ECD-B9AA-87FB3E2BC83E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3F4C-BC12-44C9-BE20-0F00F67A5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E856-2847-46B9-9613-433BCD8F5D7D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FB87A-62D6-4E78-9BC0-4D2B1F87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B9C89-38C5-4E61-8AD7-9AC9D08C0E5F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6DAC8-E5F3-40C0-8748-227802B52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E2ED-63A2-4C84-8B5A-CDD91D79A28F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48B-E6DC-4109-9653-DE9B6650C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CBCBB-9C3F-4AA7-81BB-88C8EC254D32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4AFC-31F6-4265-BD3B-71D0BC856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D91F-7006-4765-B46F-C4581FFC279B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1518-F7F1-48D9-9056-1ED170A18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F954F-19F7-49E0-AB2A-B3BDAA0D2785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012532-71B1-4FE6-B4EC-53DCDCA87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822FA0E-A78F-486F-8A41-D499C0FE3B54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3EC3AFF-C2EB-4867-A966-A5335A7CB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44" r:id="rId2"/>
    <p:sldLayoutId id="2147483777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78" r:id="rId9"/>
    <p:sldLayoutId id="214748373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9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1E955A0-A774-4D18-BDBF-E6594E74DFA2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ECACF32-2190-4A93-9B00-C8D87AEB4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51" r:id="rId2"/>
    <p:sldLayoutId id="2147483781" r:id="rId3"/>
    <p:sldLayoutId id="2147483750" r:id="rId4"/>
    <p:sldLayoutId id="2147483749" r:id="rId5"/>
    <p:sldLayoutId id="2147483748" r:id="rId6"/>
    <p:sldLayoutId id="2147483782" r:id="rId7"/>
    <p:sldLayoutId id="2147483747" r:id="rId8"/>
    <p:sldLayoutId id="2147483783" r:id="rId9"/>
    <p:sldLayoutId id="2147483746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12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DE54F36-0D03-416C-A3B7-8C9F95F349EF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473D76-97EF-46D4-984A-587B6E76A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56" r:id="rId2"/>
    <p:sldLayoutId id="2147483785" r:id="rId3"/>
    <p:sldLayoutId id="2147483786" r:id="rId4"/>
    <p:sldLayoutId id="2147483787" r:id="rId5"/>
    <p:sldLayoutId id="2147483755" r:id="rId6"/>
    <p:sldLayoutId id="2147483788" r:id="rId7"/>
    <p:sldLayoutId id="2147483754" r:id="rId8"/>
    <p:sldLayoutId id="2147483789" r:id="rId9"/>
    <p:sldLayoutId id="2147483753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A2A385-027D-4F66-8FF6-244BC4766BB2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477C5F-E442-404A-B1E7-EB2BE83E8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19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019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9C30E-DE3B-4D99-8A59-16BA9D70780C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ABD8B8-6FA9-4F66-8A6D-99D640283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5" r:id="rId2"/>
    <p:sldLayoutId id="2147483774" r:id="rId3"/>
    <p:sldLayoutId id="2147483773" r:id="rId4"/>
    <p:sldLayoutId id="2147483791" r:id="rId5"/>
    <p:sldLayoutId id="2147483792" r:id="rId6"/>
    <p:sldLayoutId id="2147483772" r:id="rId7"/>
    <p:sldLayoutId id="2147483771" r:id="rId8"/>
    <p:sldLayoutId id="2147483770" r:id="rId9"/>
    <p:sldLayoutId id="2147483769" r:id="rId10"/>
    <p:sldLayoutId id="2147483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fotki.yandex.ru/next/users/egorova-lidia2013/album/405614/view/876357?page=7" TargetMode="External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fotki.yandex.ru/users/mistress-mak-marina/view/1155142/" TargetMode="External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commons.wikimedia.org/wiki/File:RooksBackOfSavrasov.jpg?uselang=ru" TargetMode="Externa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976" y="554018"/>
            <a:ext cx="7772400" cy="557216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 190 – </a:t>
            </a:r>
            <a:r>
              <a:rPr lang="ru-RU" dirty="0" err="1"/>
              <a:t>летию</a:t>
            </a:r>
            <a:r>
              <a:rPr lang="ru-RU" dirty="0"/>
              <a:t> со дня рождения великого русского художника Алексея Кондратьевича </a:t>
            </a:r>
            <a:r>
              <a:rPr lang="ru-RU" dirty="0" err="1"/>
              <a:t>Саврасова</a:t>
            </a:r>
            <a:r>
              <a:rPr lang="ru-RU" dirty="0"/>
              <a:t>. </a:t>
            </a:r>
          </a:p>
        </p:txBody>
      </p:sp>
      <p:sp>
        <p:nvSpPr>
          <p:cNvPr id="624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advTm="525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682" name="Рисунок 2" descr="избу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000125"/>
            <a:ext cx="7286625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46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 первый взгляд разработанный в ней мотив может показаться малопривлекательным для пейзажиста: низкая изба под соломенной кровлей с прилегающим крытым двором. На луговине перед домом лежит собака, гуляют куры, на крышу избы взлетел рыжий петух. Простой, почти убогий мотив. И в то же время работа настолько человечна, что невольно вспоминаются слова Чехова о способности Левитана (любимого ученика Саврасова) написать деревню, "серенькую, жалконькую, затерянную, ... но такой от нее веет невыразимой прелестью, что оторваться нельзя".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5468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pPr eaLnBrk="1" hangingPunct="1"/>
            <a:r>
              <a:rPr lang="ru-RU" sz="3600" smtClean="0"/>
              <a:t>"Пейзаж с рекой и рыбаком" – один из лучших в творчестве Саврасова и во всей русской живописи того времени. Этот пейзаж удивительно мелодичный по рисунку, тонкий и богатый по цветовому строю, он полон "как бы хрустальной" тишины, проникнут чувством покоя и красоты бытия.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4547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4754" name="Рисунок 2" descr="Пейзаж с рекой и рыбаком. 185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500063"/>
            <a:ext cx="697071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495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Алексей Саврасов, как самобытный художник, который встал на высокую ступень мастерства, по-настоящему начинается с картины «Вид на Кремль во время грозы в ненастную погоду»  (хранится в Третьяковской галерее). На ней представлен образ явления Московского Кремля в озарении света. Это не просто романтизация природы, исключительного состояния, а выражение мысли. </a:t>
            </a:r>
            <a:br>
              <a:rPr lang="ru-R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632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6802" name="Рисунок 2" descr="А.К. Саврасов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928688"/>
            <a:ext cx="7358063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37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6011863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Привлекает внимание картина художника «Степь днем». Если посмотреть на пейзаж , то сразу же можно ощутить мягкость застывшего света, чувство непередаваемой свободы и ровное, спокойное дыхание русской природы. Рисунок отличается удивительной филигранной техникой, линии невероятно мягкие и плавные. Мастер использует идеально подобранную палитру красок, чтобы как можно ярче передать волшебство света и полностью раскрыть его внутреннюю гармонию.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 advTm="1757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Заголовок 1"/>
          <p:cNvSpPr>
            <a:spLocks noGrp="1"/>
          </p:cNvSpPr>
          <p:nvPr>
            <p:ph type="title"/>
          </p:nvPr>
        </p:nvSpPr>
        <p:spPr>
          <a:xfrm>
            <a:off x="722313" y="571500"/>
            <a:ext cx="7772400" cy="4786313"/>
          </a:xfrm>
        </p:spPr>
        <p:txBody>
          <a:bodyPr/>
          <a:lstStyle/>
          <a:p>
            <a:pPr eaLnBrk="1" hangingPunct="1"/>
            <a:r>
              <a:rPr lang="ru-RU" cap="none" smtClean="0">
                <a:latin typeface="Arial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286375"/>
            <a:ext cx="777240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«Степь днем» (1852). Государственный Русский музей.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78851" name="Рисунок 3" descr="Описание картины Алексея Кондратьевича Саврасова «Степь днём (1875)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000125"/>
            <a:ext cx="67151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21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pPr eaLnBrk="1" hangingPunct="1"/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Последующие работы позволяют судить насколько был велик творческий потенциал художника, и как по-разному проявлялись в его творчестве впечатления от весенней природы, по-прежнему продолжающей его вдохновлять. Сюда следует отнести — “Ивы у пруда” (1872), “Весенний день” (1873), “Оттепель. Ярославль”, “Волга. Дали” (1870-ые годы), “На Волге” (1875),  “Радуга”, “Зимний пейзаж. Иней” (1870-ые годы), “Вечер. Перелет птиц” (1874) “Лунная ночь над озером” (1885), “Вечер. Поле с воронами”, “Сумерки. Пейзаж” , “Сосны на берегу озера” (1880-ые — 1890-ые годы) , “Оттепель” (1887 год) и другие.</a:t>
            </a:r>
            <a:br>
              <a:rPr lang="ru-RU" sz="27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ransition advTm="2293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Художника, сумевшего открыть красоту в повседневном и подарить ее людям, можно сравнить с легендарным героем, который не пожалел своего сердца, чтобы осветить людям путь к цели. Пейзажи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Саврасова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до сих пор трогают и волнуют нас тонким ощущением родной природы, скромной, но привлекательной лиричностью и задушевностью.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504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ctrTitle"/>
          </p:nvPr>
        </p:nvSpPr>
        <p:spPr>
          <a:xfrm>
            <a:off x="500063" y="857250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6349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Алексей Кондратьевич Саврасов (1830 -1897) – русский художник-пейзажист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3491" name="Рисунок 3" descr="http://www.logoslovo.ru/media/pic_middle/19/609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500063"/>
            <a:ext cx="25050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547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Картины Алексея Кондратьевича Саврасова находятся в ведущих художественных собраниях: Третьяковской галерее, Государственном Русском музее и многих других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85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ru-RU" sz="2000" i="1" smtClean="0">
              <a:latin typeface="Arial" charset="0"/>
            </a:endParaRPr>
          </a:p>
          <a:p>
            <a:pPr lvl="1" eaLnBrk="1" hangingPunct="1"/>
            <a:endParaRPr lang="ru-RU" sz="2000" i="1" smtClean="0">
              <a:latin typeface="Arial" charset="0"/>
            </a:endParaRPr>
          </a:p>
          <a:p>
            <a:pPr lvl="1" eaLnBrk="1" hangingPunct="1"/>
            <a:r>
              <a:rPr lang="ru-RU" sz="2400" i="1" smtClean="0">
                <a:latin typeface="Arial" charset="0"/>
              </a:rPr>
              <a:t>Презентацию, посвященную творчеству русского художника  А.К.Саврасова,</a:t>
            </a:r>
            <a:r>
              <a:rPr lang="ru-RU" sz="2000" i="1" smtClean="0">
                <a:latin typeface="Arial" charset="0"/>
              </a:rPr>
              <a:t> </a:t>
            </a:r>
          </a:p>
          <a:p>
            <a:pPr lvl="1" eaLnBrk="1" hangingPunct="1">
              <a:buFont typeface="Arial" charset="0"/>
              <a:buNone/>
            </a:pPr>
            <a:r>
              <a:rPr lang="ru-RU" sz="2000" i="1" smtClean="0">
                <a:latin typeface="Arial" charset="0"/>
              </a:rPr>
              <a:t>    подготовил библиотекарь Вельжичской сельской библиотеки-филиала   МБУ Мглинской МЦБС </a:t>
            </a:r>
          </a:p>
          <a:p>
            <a:pPr lvl="1" eaLnBrk="1" hangingPunct="1"/>
            <a:r>
              <a:rPr lang="ru-RU" sz="2000" i="1" smtClean="0">
                <a:latin typeface="Arial" charset="0"/>
              </a:rPr>
              <a:t>Комендантенко В.П.</a:t>
            </a:r>
          </a:p>
          <a:p>
            <a:pPr lvl="1" eaLnBrk="1" hangingPunct="1">
              <a:buFont typeface="Arial" charset="0"/>
              <a:buNone/>
            </a:pPr>
            <a:endParaRPr lang="ru-RU" sz="2000" i="1" smtClean="0">
              <a:latin typeface="Arial" charset="0"/>
            </a:endParaRPr>
          </a:p>
          <a:p>
            <a:pPr lvl="1" eaLnBrk="1" hangingPunct="1"/>
            <a:endParaRPr lang="ru-RU" sz="2000" smtClean="0">
              <a:latin typeface="Arial" charset="0"/>
            </a:endParaRPr>
          </a:p>
          <a:p>
            <a:pPr lvl="1" eaLnBrk="1" hangingPunct="1"/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Алексей Кондратьевич Саврасов родился 12 (24) мая 1830 года в Москве, в семье купца 3-й гильдии Кондратия </a:t>
            </a:r>
            <a:r>
              <a:rPr lang="ru-RU" sz="2400" dirty="0" err="1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Артемьевича</a:t>
            </a: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Саврасова</a:t>
            </a: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 двенадцати годам он самостоятельно научился неплохо рисовать, писал гуашью и акварелью модные в то время романтические сценки. Вопреки желанию отца, Алексей поступил в 1844 году в Московское училище живописи и ваяния, где учился в классе прекрасного рисовальщика и живописца К. И. </a:t>
            </a:r>
            <a:r>
              <a:rPr lang="ru-RU" sz="2400" dirty="0" err="1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Рабуса</a:t>
            </a: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Педагоги сразу обратили внимание на способного подростка. Алексей Саврасов не проучился и года, как уже был отмечен в отчете Московского художественного общества одним из лучших </a:t>
            </a:r>
            <a:r>
              <a:rPr lang="ru-RU" sz="240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40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училища.</a:t>
            </a: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30422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Алексей Кондратьевич Саврасов - художник большого дарования и трагической судьбы. В историю русской живописи он вошел как создатель русского лирического пейзажа, полного грусти и любви к России</a:t>
            </a: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Саврасов первым показал, как прекрасен серый весенний день, грязные русские дороги и мокрые поля. В 1871 он выставил на Передвижной выставке небольшую картину "Грачи прилетели". Теперь эта картина вошла в нашу жизнь наравне со стихами Пушкина.</a:t>
            </a: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Иван Крамской писал тогда: </a:t>
            </a:r>
            <a:b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400" i="1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"Грачи прилетели" есть лучший, и он действительно прекрасный, хотя тут же и Боголюбов, и барон </a:t>
            </a:r>
            <a:r>
              <a:rPr lang="ru-RU" sz="2400" i="1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Клодт</a:t>
            </a:r>
            <a:r>
              <a:rPr lang="ru-RU" sz="2400" i="1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, и Шишкин. Но всё это деревья, вода, и даже воздух, а душа есть только в "Грачах"...</a:t>
            </a: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advTm="30437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4286250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665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25"/>
            <a:ext cx="6400800" cy="638175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А. Саврасов.</a:t>
            </a:r>
          </a:p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Грачи прилетели .</a:t>
            </a:r>
          </a:p>
        </p:txBody>
      </p:sp>
      <p:pic>
        <p:nvPicPr>
          <p:cNvPr id="66563" name="Рисунок 3" descr="RooksBackOfSavras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571500"/>
            <a:ext cx="30003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45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В русской живописи особое место занимает известная картина Алексея </a:t>
            </a:r>
            <a:r>
              <a:rPr lang="ru-RU" sz="2800" dirty="0" err="1" smtClean="0">
                <a:solidFill>
                  <a:schemeClr val="tx2">
                    <a:satMod val="200000"/>
                  </a:schemeClr>
                </a:solidFill>
              </a:rPr>
              <a:t>Саврасова</a:t>
            </a: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 «Грачи прилетели». Работа художника является своего рода гимном русской природе, ее богатству и красоте. Автор воспевает весну, потому как именно это время года, которая символизирует зарождение новой жизни, расцвет, здоровье и силу. Весна началась недавно, и весеннее настроение просыпается в нас, словно оттаявшая земля, которая, наконец, начинает оживать, освобождаясь от долгого зимнего сна, и впитывать в себя первые лучи весеннего солнца</a:t>
            </a:r>
            <a:b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sz="28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 advTm="25016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 лучшим пейзажам, исполненным Саврасовым в 1860-е годы, относится и "Сельский вид" (1867), Картина отличается особым богатством пространственного и живописного решения . На лирическом полотне «Сельский вид» изображен ежедневный быт простого человека – мы видим трудолюбивого пасечника, склонившегося к погасающему костру близ пчелиных ульев, необъятный простор русских земель , зеленые луга, полет птицы, усталое млечное небо – все это  вызывает эмоциональное восприятие  при рассмотрении картины.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25016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9634" name="Рисунок 2" descr="Описание картины Алексея Саврасова «Сельский вид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143000"/>
            <a:ext cx="6643687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62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75"/>
          </a:xfrm>
        </p:spPr>
        <p:txBody>
          <a:bodyPr/>
          <a:lstStyle/>
          <a:p>
            <a:pPr eaLnBrk="1" hangingPunct="1"/>
            <a:r>
              <a:rPr lang="ru-RU" smtClean="0"/>
              <a:t>Одной из замечательных творений великого художника является картина "Пейзаж с избушкой" (1866).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45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723</Words>
  <Application>Microsoft Office PowerPoint</Application>
  <PresentationFormat>Экран (4:3)</PresentationFormat>
  <Paragraphs>26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22</vt:i4>
      </vt:variant>
      <vt:variant>
        <vt:lpstr>Заголовки слайдов</vt:lpstr>
      </vt:variant>
      <vt:variant>
        <vt:i4>21</vt:i4>
      </vt:variant>
    </vt:vector>
  </HeadingPairs>
  <TitlesOfParts>
    <vt:vector size="54" baseType="lpstr">
      <vt:lpstr>Arial</vt:lpstr>
      <vt:lpstr>Trebuchet MS</vt:lpstr>
      <vt:lpstr>Wingdings 2</vt:lpstr>
      <vt:lpstr>Wingdings</vt:lpstr>
      <vt:lpstr>Calibri</vt:lpstr>
      <vt:lpstr>Verdana</vt:lpstr>
      <vt:lpstr>Consolas</vt:lpstr>
      <vt:lpstr>Corbel</vt:lpstr>
      <vt:lpstr>Wingdings 3</vt:lpstr>
      <vt:lpstr>Georgia</vt:lpstr>
      <vt:lpstr>Times New Roman</vt:lpstr>
      <vt:lpstr>Изящная</vt:lpstr>
      <vt:lpstr>Аспект</vt:lpstr>
      <vt:lpstr>Метро</vt:lpstr>
      <vt:lpstr>Тема Office</vt:lpstr>
      <vt:lpstr>Городская</vt:lpstr>
      <vt:lpstr>Изящная</vt:lpstr>
      <vt:lpstr>Изящная</vt:lpstr>
      <vt:lpstr>Изящная</vt:lpstr>
      <vt:lpstr>Изящная</vt:lpstr>
      <vt:lpstr>Аспект</vt:lpstr>
      <vt:lpstr>Аспект</vt:lpstr>
      <vt:lpstr>Аспект</vt:lpstr>
      <vt:lpstr>Аспект</vt:lpstr>
      <vt:lpstr>Метро</vt:lpstr>
      <vt:lpstr>Метро</vt:lpstr>
      <vt:lpstr>Метро</vt:lpstr>
      <vt:lpstr>Метро</vt:lpstr>
      <vt:lpstr>Метро</vt:lpstr>
      <vt:lpstr>Метро</vt:lpstr>
      <vt:lpstr>Городская</vt:lpstr>
      <vt:lpstr>Городская</vt:lpstr>
      <vt:lpstr>Городская</vt:lpstr>
      <vt:lpstr>Слайд 1</vt:lpstr>
      <vt:lpstr> </vt:lpstr>
      <vt:lpstr>Алексей Кондратьевич Саврасов родился 12 (24) мая 1830 года в Москве, в семье купца 3-й гильдии Кондратия Артемьевича Саврасова. К двенадцати годам он самостоятельно научился неплохо рисовать, писал гуашью и акварелью модные в то время романтические сценки. Вопреки желанию отца, Алексей поступил в 1844 году в Московское училище живописи и ваяния, где учился в классе прекрасного рисовальщика и живописца К. И. Рабуса. Педагоги сразу обратили внимание на способного подростка. Алексей Саврасов не проучился и года, как уже был отмечен в отчете Московского художественного общества одним из лучших студентов училища. </vt:lpstr>
      <vt:lpstr>Алексей Кондратьевич Саврасов - художник большого дарования и трагической судьбы. В историю русской живописи он вошел как создатель русского лирического пейзажа, полного грусти и любви к России. Именно Саврасов первым показал, как прекрасен серый весенний день, грязные русские дороги и мокрые поля. В 1871 он выставил на Передвижной выставке небольшую картину "Грачи прилетели". Теперь эта картина вошла в нашу жизнь наравне со стихами Пушкина. Иван Крамской писал тогда:  "Грачи прилетели" есть лучший, и он действительно прекрасный, хотя тут же и Боголюбов, и барон Клодт, и Шишкин. Но всё это деревья, вода, и даже воздух, а душа есть только в "Грачах"...</vt:lpstr>
      <vt:lpstr>Слайд 5</vt:lpstr>
      <vt:lpstr>В русской живописи особое место занимает известная картина Алексея Саврасова «Грачи прилетели». Работа художника является своего рода гимном русской природе, ее богатству и красоте. Автор воспевает весну, потому как именно это время года, которая символизирует зарождение новой жизни, расцвет, здоровье и силу. Весна началась недавно, и весеннее настроение просыпается в нас, словно оттаявшая земля, которая, наконец, начинает оживать, освобождаясь от долгого зимнего сна, и впитывать в себя первые лучи весеннего солнца </vt:lpstr>
      <vt:lpstr>К лучшим пейзажам, исполненным Саврасовым в 1860-е годы, относится и "Сельский вид" (1867), Картина отличается особым богатством пространственного и живописного решения . На лирическом полотне «Сельский вид» изображен ежедневный быт простого человека – мы видим трудолюбивого пасечника, склонившегося к погасающему костру близ пчелиных ульев, необъятный простор русских земель , зеленые луга, полет птицы, усталое млечное небо – все это  вызывает эмоциональное восприятие  при рассмотрении картины. </vt:lpstr>
      <vt:lpstr>Слайд 8</vt:lpstr>
      <vt:lpstr>Одной из замечательных творений великого художника является картина "Пейзаж с избушкой" (1866). </vt:lpstr>
      <vt:lpstr>Слайд 10</vt:lpstr>
      <vt:lpstr>На первый взгляд разработанный в ней мотив может показаться малопривлекательным для пейзажиста: низкая изба под соломенной кровлей с прилегающим крытым двором. На луговине перед домом лежит собака, гуляют куры, на крышу избы взлетел рыжий петух. Простой, почти убогий мотив. И в то же время работа настолько человечна, что невольно вспоминаются слова Чехова о способности Левитана (любимого ученика Саврасова) написать деревню, "серенькую, жалконькую, затерянную, ... но такой от нее веет невыразимой прелестью, что оторваться нельзя".  </vt:lpstr>
      <vt:lpstr>"Пейзаж с рекой и рыбаком" – один из лучших в творчестве Саврасова и во всей русской живописи того времени. Этот пейзаж удивительно мелодичный по рисунку, тонкий и богатый по цветовому строю, он полон "как бы хрустальной" тишины, проникнут чувством покоя и красоты бытия.</vt:lpstr>
      <vt:lpstr>Слайд 13</vt:lpstr>
      <vt:lpstr>Алексей Саврасов, как самобытный художник, который встал на высокую ступень мастерства, по-настоящему начинается с картины «Вид на Кремль во время грозы в ненастную погоду»  (хранится в Третьяковской галерее). На ней представлен образ явления Московского Кремля в озарении света. Это не просто романтизация природы, исключительного состояния, а выражение мысли.  </vt:lpstr>
      <vt:lpstr>Слайд 15</vt:lpstr>
      <vt:lpstr>Привлекает внимание картина художника «Степь днем». Если посмотреть на пейзаж , то сразу же можно ощутить мягкость застывшего света, чувство непередаваемой свободы и ровное, спокойное дыхание русской природы. Рисунок отличается удивительной филигранной техникой, линии невероятно мягкие и плавные. Мастер использует идеально подобранную палитру красок, чтобы как можно ярче передать волшебство света и полностью раскрыть его внутреннюю гармонию.  </vt:lpstr>
      <vt:lpstr> </vt:lpstr>
      <vt:lpstr>Последующие работы позволяют судить насколько был велик творческий потенциал художника, и как по-разному проявлялись в его творчестве впечатления от весенней природы, по-прежнему продолжающей его вдохновлять. Сюда следует отнести — “Ивы у пруда” (1872), “Весенний день” (1873), “Оттепель. Ярославль”, “Волга. Дали” (1870-ые годы), “На Волге” (1875),  “Радуга”, “Зимний пейзаж. Иней” (1870-ые годы), “Вечер. Перелет птиц” (1874) “Лунная ночь над озером” (1885), “Вечер. Поле с воронами”, “Сумерки. Пейзаж” , “Сосны на берегу озера” (1880-ые — 1890-ые годы) , “Оттепель” (1887 год) и другие.   </vt:lpstr>
      <vt:lpstr>Художника, сумевшего открыть красоту в повседневном и подарить ее людям, можно сравнить с легендарным героем, который не пожалел своего сердца, чтобы осветить людям путь к цели. Пейзажи Саврасова до сих пор трогают и волнуют нас тонким ощущением родной природы, скромной, но привлекательной лиричностью и задушевностью. </vt:lpstr>
      <vt:lpstr>Картины Алексея Кондратьевича Саврасова находятся в ведущих художественных собраниях: Третьяковской галерее, Государственном Русском музее и многих других</vt:lpstr>
      <vt:lpstr>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190 – летию со дня рождения великого русского художника Алексея Кондратьевича Саврасова.</dc:title>
  <dc:creator>home</dc:creator>
  <cp:lastModifiedBy>Poligon</cp:lastModifiedBy>
  <cp:revision>30</cp:revision>
  <dcterms:created xsi:type="dcterms:W3CDTF">2020-05-19T09:11:29Z</dcterms:created>
  <dcterms:modified xsi:type="dcterms:W3CDTF">2020-05-20T13:01:21Z</dcterms:modified>
</cp:coreProperties>
</file>