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75" r:id="rId12"/>
    <p:sldId id="277" r:id="rId13"/>
    <p:sldId id="278" r:id="rId14"/>
    <p:sldId id="269" r:id="rId15"/>
    <p:sldId id="268" r:id="rId16"/>
    <p:sldId id="272" r:id="rId17"/>
    <p:sldId id="274" r:id="rId18"/>
    <p:sldId id="280" r:id="rId19"/>
    <p:sldId id="281" r:id="rId20"/>
    <p:sldId id="26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DA707-F377-4B5D-9E4A-FBAC1C34EAC6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521A-3510-419B-9EAF-864C48AB8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5521A-3510-419B-9EAF-864C48AB818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8CCBFA-935E-4859-A3B3-FA443222E0D1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1AED4-BD88-453B-8453-04ABF8EF42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08ABA-91D7-4F22-B880-0EBAF1E7867A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44585-047F-4B51-80B7-72F9801ECD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B76B4-74CE-4FB3-8F01-83A20A5ECF6B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52B5D-2636-4400-B1A6-9A0BCE9D03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4F99F-8675-4749-AB29-27A4486D2298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64B6B-CDC9-42F1-BF74-84E086E31E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B38C9-9183-427D-9CF8-0D7820308BF2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BD78D-38DE-42D3-A6A6-334482EDFC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0BC4E-BAC9-413D-A7A9-20BA5DF15DDC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452E6-1FF6-4464-836D-D8EC35FDAB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3DEC26-58A4-4088-8957-9998F3CBC972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A1170-7AD9-4078-93AA-2B893A7051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1CFDC-F3F0-4944-A2F3-1B4D669E2FF5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1580F-DFBE-4801-8D24-ECE1B3FF17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848EC-3F36-403F-B89B-481C929CEC87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D69DD-98AB-41D3-90E7-CE79DA4DA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410A-F2C0-4B66-96DF-4B1026802959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202B3-C863-4CAA-B668-76E36A2733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6DB1-7EC3-4297-8BC0-59AF8AFF2C05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BA7A7-CBDD-4383-8270-353DE1C901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341930-85B7-4DCB-9C1C-C57C3133A964}" type="datetimeFigureOut">
              <a:rPr lang="ru-RU" smtClean="0"/>
              <a:pPr>
                <a:defRPr/>
              </a:pPr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E3D6AC-B119-4B1A-8311-B72A001488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0" y="0"/>
            <a:ext cx="9144000" cy="195438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r>
              <a:rPr lang="ru-RU" sz="4000" b="1" i="1" dirty="0">
                <a:solidFill>
                  <a:srgbClr val="0070C0"/>
                </a:solidFill>
                <a:latin typeface="Impact" pitchFamily="34" charset="0"/>
                <a:ea typeface="Raavi" pitchFamily="2"/>
                <a:cs typeface="Raavi" pitchFamily="2"/>
              </a:rPr>
              <a:t>        </a:t>
            </a:r>
            <a:r>
              <a:rPr lang="ru-RU" sz="4000" b="1" i="1" dirty="0">
                <a:solidFill>
                  <a:srgbClr val="0070C0"/>
                </a:solidFill>
                <a:latin typeface="Impact" pitchFamily="34" charset="0"/>
                <a:cs typeface="Arial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cs typeface="Arial" charset="0"/>
              </a:rPr>
              <a:t>МОЙ   МАЛЕНЬКИЙ   ОГОРОД  – </a:t>
            </a:r>
          </a:p>
          <a:p>
            <a:pPr eaLnBrk="0" hangingPunct="0"/>
            <a:r>
              <a:rPr lang="ru-RU" sz="4000" b="1" i="1" dirty="0">
                <a:solidFill>
                  <a:srgbClr val="FF0000"/>
                </a:solidFill>
                <a:cs typeface="Arial" charset="0"/>
              </a:rPr>
              <a:t>              ЗДОРОВЬЕ   И   ДОХОД</a:t>
            </a:r>
          </a:p>
          <a:p>
            <a:pPr eaLnBrk="0" hangingPunct="0"/>
            <a:endParaRPr lang="ru-RU" sz="4400" dirty="0"/>
          </a:p>
        </p:txBody>
      </p:sp>
      <p:pic>
        <p:nvPicPr>
          <p:cNvPr id="13314" name="Picture 2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Биггс,Т. Овощные культуры/ Т. Биггс.- 2- е изд.стереотип.-</a:t>
            </a:r>
            <a:b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Москва: Мир,1990.-200 с. :ил.</a:t>
            </a:r>
            <a:r>
              <a:rPr lang="ru-RU" sz="2000" dirty="0" smtClean="0">
                <a:solidFill>
                  <a:srgbClr val="0070C0"/>
                </a:solidFill>
                <a:latin typeface="Arial" charset="0"/>
              </a:rPr>
              <a:t> </a:t>
            </a: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endParaRPr lang="ru-RU" sz="2000" dirty="0" smtClean="0">
              <a:latin typeface="Arial" charset="0"/>
            </a:endParaRPr>
          </a:p>
        </p:txBody>
      </p:sp>
      <p:pic>
        <p:nvPicPr>
          <p:cNvPr id="22530" name="Содержимое 3" descr="https://knigiza100rubley.ru/covers/12922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84313"/>
            <a:ext cx="2414587" cy="4294187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987675" y="1484313"/>
            <a:ext cx="55435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	Первая книга английской "Энциклопедии практического садоводства", посвященная технологии выращивания овощных культур: посеву, уходу за растениями, сбору урожая и его хранению. </a:t>
            </a:r>
          </a:p>
          <a:p>
            <a:r>
              <a:rPr lang="ru-RU" sz="2400"/>
              <a:t>	Текст сопровождают наглядные иллюстрации. Издание рассчитано на широкий круг садоводов-любителей.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214282" y="0"/>
            <a:ext cx="8777318" cy="12954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Андреев, А.М. Все о томатах, огурцах, перцах и других популярных культурах: обновленное издание/ А.М. Андреев.- Москва: Эксмо, 2011.- 416 с.- (Новые советы Максимыча).</a:t>
            </a:r>
          </a:p>
        </p:txBody>
      </p:sp>
      <p:pic>
        <p:nvPicPr>
          <p:cNvPr id="33796" name="Рисунок 37" descr="https://img.yakaboo.ua/media/catalog/product/cache/1/image/398x565/234c7c011ba026e66d29567e1be1d1f7/2/0/203206_833794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0700" y="1773238"/>
            <a:ext cx="1890713" cy="3311525"/>
          </a:xfrm>
          <a:ln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627313" y="2098675"/>
            <a:ext cx="6121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	От одного из самых популярных авторов садово - огородной литературы, дачника с более чем 50-летним стажем - обновленные издания лучших книг.		 В этой книге - все секреты повышения урожайности и выращивания самых популярных огородных культур.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Туманов, А.В. Азбука дачника / А.В. Туманов. - Москва : Дрофа плюс, 2006 (Тверь : Тверской полиграфкомбинат детской литературы). - 348 с.: ил.</a:t>
            </a:r>
          </a:p>
        </p:txBody>
      </p:sp>
      <p:pic>
        <p:nvPicPr>
          <p:cNvPr id="35844" name="Picture 4" descr="Азбука дачника, Андрей Туманов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2332038" cy="3865562"/>
          </a:xfrm>
          <a:ln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27313" y="1268413"/>
            <a:ext cx="6121400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 dirty="0"/>
              <a:t>	</a:t>
            </a:r>
            <a:r>
              <a:rPr lang="ru-RU" sz="2000" b="1" dirty="0"/>
              <a:t>Вы недавно получили или купили дачный участок? Или, может быть, вы опытный дачник с многолетним стажем? В любом случае вам будет очень полезна книга, в которой своими знаниями делятся лучшие авторы популярной газеты "Ваши 6 соток" во главе с ее основателем и бессменным главным редактором Андреем Тумановым. </a:t>
            </a:r>
            <a:br>
              <a:rPr lang="ru-RU" sz="2000" b="1" dirty="0"/>
            </a:br>
            <a:r>
              <a:rPr lang="ru-RU" sz="2000" b="1" dirty="0"/>
              <a:t>	Здесь вы найдете ответы на все вопросы, связанные с обустройством дачного хозяйства, разбивкой плодового сада, огорода, цветника, уходом за растениями, улучшением состояния почв, борьбой с вредителями и болезнями.</a:t>
            </a:r>
            <a:br>
              <a:rPr lang="ru-RU" sz="2000" b="1" dirty="0"/>
            </a:br>
            <a:r>
              <a:rPr lang="ru-RU" sz="2000" b="1" dirty="0"/>
              <a:t>Цветные вклейки.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Ганичкины, О. и А. Все о саде и огороде. 500 самых важных вопросов, 500 самых полных ответов/ О.и А. Ганичкины.- Москва: Издательство Оникс, 2009.- 416с.</a:t>
            </a:r>
            <a:endParaRPr lang="ru-RU" sz="1600" b="1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36868" name="Picture 4" descr="Все о саде и огороде. 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1885950" cy="3624263"/>
          </a:xfrm>
          <a:ln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484438" y="1709738"/>
            <a:ext cx="62642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	Каждый, у кого есть дачный участок, время от времени нуждается в опытном советчике. Как подобрать почву и удобрения? Как правильно посадить цветущие и плодово-ягодные культуры? Как использовать плоды своего труда в кулинарии и косметологии? Эта книга ответит на множество вопросов садоводов и огородников - как начинающих, так и опытных.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36017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Ганичкина, О.А. Энциклопедия садовода и огородника/ О.А. Ганичкина, В.И. Фатьянов.- Москва: ОЛМА- ПРЕСС, 2000.- </a:t>
            </a:r>
            <a:b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444 с.: ил</a:t>
            </a:r>
            <a:r>
              <a:rPr lang="ru-RU" sz="2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6626" name="Содержимое 3" descr="https://ruslania.com/pictures/books_photos/49/496421/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12875"/>
            <a:ext cx="2270125" cy="4256088"/>
          </a:xfrm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2771775" y="1624013"/>
            <a:ext cx="61928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649538" algn="l"/>
              </a:tabLst>
            </a:pPr>
            <a:r>
              <a:rPr lang="ru-RU" sz="20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    Подробно и последовательно рассказано обо всех процессах, связанных с сельскохозяйственными работами на собственном участке. Даны характеристики новых сортов садово-огородных культур. Описана опробованная технология выращивания овощей. Приведены самые последние результаты исследований по размножению и прививке садовых растений. Включены календари сезонных работ в саду и на огороде. </a:t>
            </a:r>
          </a:p>
          <a:p>
            <a:pPr>
              <a:tabLst>
                <a:tab pos="2649538" algn="l"/>
              </a:tabLst>
            </a:pPr>
            <a:r>
              <a:rPr lang="ru-RU" sz="20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     В конце каждого раздела рассказано как собрать, сохранить и перебрать урожай; даны новые интересные кулинарные рецепты. Для широкого круга читателей. Обо всём этом и не только в книге </a:t>
            </a:r>
            <a:r>
              <a:rPr lang="ru-RU" sz="2000" b="1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Энциклопедия садовода и огородника (О. А. Ганичкина, В. И. Фатьянов)</a:t>
            </a:r>
            <a:endParaRPr lang="ru-RU" sz="20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Ракитин, А. Ю. Справочник садовода-любителя / А. Ю. Ракитин. - Москва : Изд-во Ун-та дружбы народов, 1991. – </a:t>
            </a:r>
            <a:b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170 с. : ил.</a:t>
            </a:r>
          </a:p>
        </p:txBody>
      </p:sp>
      <p:pic>
        <p:nvPicPr>
          <p:cNvPr id="27649" name="Содержимое 3" descr="https://im0-tub-ru.yandex.net/i?id=14eb295ee49678ce0430a0f25e86d7fb-l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2643188" cy="4311650"/>
          </a:xfrm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3357563" y="1268413"/>
            <a:ext cx="54625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        </a:t>
            </a:r>
            <a:r>
              <a:rPr lang="ru-RU" sz="2400">
                <a:cs typeface="Arial" charset="0"/>
              </a:rPr>
              <a:t>Содержатся сведения об освоении приусадебного участка: посадка плодовых деревьев и ягодных кустарников и уход за ними для получения высокого урожая плодов и ягод. Приводятся данные о питательной ценности плодов и ягод, по биологии, экологии, сортименту и агротехнике возделывания плодовых и ягодных культур для центральных нечерноземных областей России.</a:t>
            </a:r>
            <a:r>
              <a:rPr lang="ru-RU" sz="2400">
                <a:latin typeface="Calibri" pitchFamily="34" charset="0"/>
              </a:rPr>
              <a:t/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Ганичкины, О. и А. Настольная книга огородника/ О. и А. Ганичкины.- Москва: Издательство Оникс, 2012.- 448с.: ил.</a:t>
            </a:r>
          </a:p>
        </p:txBody>
      </p:sp>
      <p:pic>
        <p:nvPicPr>
          <p:cNvPr id="30724" name="Рисунок 19" descr="https://knigobox.ru/image/cache/catalog/20181802/316841_n54y1mmz-650x6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85850" y="1500174"/>
            <a:ext cx="4214842" cy="4438665"/>
          </a:xfrm>
          <a:ln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348038" y="1249363"/>
            <a:ext cx="55641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/>
              <a:t>	Овощи, зелень, выращенные на собственной грядке, — не это ли мечта многих владельцев приусадебных участков? Однако выращивание рассады, посадка, полив, прополка, даже хранение требуют </a:t>
            </a:r>
            <a:r>
              <a:rPr lang="ru-RU" sz="2400" dirty="0" smtClean="0"/>
              <a:t>знаний </a:t>
            </a:r>
            <a:r>
              <a:rPr lang="ru-RU" sz="2400" dirty="0"/>
              <a:t>и умений. Советы известных агрономов Октябрины и Александра Ганичкиных помогут из года в год получать со своего огорода неизменно высокие урожаи. 	Опытный вы огородник или делаете только первые шаги — эта книга наверняка станет настольной.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Кустарев, А.И. Советы картофелеводу- любителю/ А.И. Кустарев.- Брянск: Клинцовская городская ,типография, 2002.-80 с.: ил.</a:t>
            </a:r>
          </a:p>
        </p:txBody>
      </p:sp>
      <p:pic>
        <p:nvPicPr>
          <p:cNvPr id="32772" name="Рисунок 34" descr="книга Советы картофелеводу-любителю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16113"/>
            <a:ext cx="1800225" cy="3348037"/>
          </a:xfrm>
          <a:ln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771775" y="1695450"/>
            <a:ext cx="60483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	В форме советов изложены основы возделывания картофеля в Центральной нечерноземной зоне и северных областях Центральной черноземной зоны на садово-огородных участках. Приводятся рецепты приготовления картофельных блюд. Сообщается о лечении картофелем различных болезней</a:t>
            </a:r>
            <a:r>
              <a:rPr lang="ru-RU"/>
              <a:t>.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Ваш домашний помощник. Теплицы и парники/ Сост. С.П. Кашин.- Москва: РИПОЛ классик, 2012.- 576 с.: ил.</a:t>
            </a:r>
          </a:p>
        </p:txBody>
      </p:sp>
      <p:pic>
        <p:nvPicPr>
          <p:cNvPr id="38915" name="Рисунок 22" descr="https://i3.mybook.io/c/248x392/book_covers/3e/04/3e04e349-9c5c-4f38-9f69-1b6faeb1c142.jpg?v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2544762" cy="4022725"/>
          </a:xfrm>
          <a:ln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276600" y="1689100"/>
            <a:ext cx="55435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	Любому огороднику хочется каждый год получать хороший урожай. И лучший помощник в этом парник или теплица. Как построить на своем участке самостоятельно и без особых затрат теплицу или парник, как правильно их эксплуатировать, как их хранить зимой и, конечно же, как вырастить отличный урожай в парнике или теплице вы найдете на страницах этой книги.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4286280" cy="54292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Журнал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«ПРИУСАДЕБНОЕ ХОЗЯЙСТВО»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знакомит садоводов, огородников, цветоводов с современными технологиями и народным опытом возделывания овощных, плодовых, ягодных и лекарственных культур, с огромным разнообразием садовых и комнатных цветов, с новыми и незаслуженно забытыми сортами.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журнал Приусадебное хозяйство | onepdf.ru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1785918" cy="303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журнал Приусадебное хозяйство | onepdf.ru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16"/>
            <a:ext cx="17859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иусадебное хозяйство №4, апрель 2020 » Журналы онлайн - читать и ..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786190"/>
            <a:ext cx="178595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Журнал Приусадебное хозяйство 2020 читать онлайн бесплатно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28604"/>
            <a:ext cx="20002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усадебное хозяйство №7 (июль/2020) читать онлайн - Журналы всем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2786058"/>
            <a:ext cx="1857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501063" cy="576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dirty="0" smtClean="0"/>
              <a:t>        	</a:t>
            </a:r>
            <a:r>
              <a:rPr lang="ru-RU" dirty="0" smtClean="0">
                <a:latin typeface="Arial" charset="0"/>
                <a:cs typeface="Arial" charset="0"/>
              </a:rPr>
              <a:t>Сегодня миллионы людей трудятся на своих собственных земельных участках. Кто- то с надеждой на подспорье в скудном семейном бюджете; кто - то, чтобы удовлетворить свою тягу к земле, к крестьянскому труду.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	</a:t>
            </a:r>
            <a:endParaRPr lang="ru-RU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Arial" charset="0"/>
                <a:cs typeface="Arial" charset="0"/>
              </a:rPr>
              <a:t>        </a:t>
            </a:r>
          </a:p>
        </p:txBody>
      </p:sp>
      <p:pic>
        <p:nvPicPr>
          <p:cNvPr id="14338" name="Рисунок 5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429000"/>
            <a:ext cx="8001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		</a:t>
            </a:r>
            <a:endParaRPr lang="ru-RU" smtClean="0"/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500034" y="1071546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cs typeface="Arial" charset="0"/>
              </a:rPr>
              <a:t>	Хотите </a:t>
            </a:r>
            <a:r>
              <a:rPr lang="ru-RU" sz="2800" b="1" dirty="0">
                <a:cs typeface="Arial" charset="0"/>
              </a:rPr>
              <a:t>собирать самые большие урожаи, выращивать самые вкусные и экологически чистые овощи, ягоды, фрукты, а еще сохранить семейный бюджет? Тогда читайте книги </a:t>
            </a:r>
            <a:r>
              <a:rPr lang="ru-RU" sz="2800" b="1" dirty="0" smtClean="0">
                <a:cs typeface="Arial" charset="0"/>
              </a:rPr>
              <a:t>и журналы по огородничеству и садоводству !</a:t>
            </a:r>
            <a:endParaRPr lang="ru-RU" sz="2800" b="1" dirty="0">
              <a:cs typeface="Arial" charset="0"/>
            </a:endParaRPr>
          </a:p>
          <a:p>
            <a:endParaRPr lang="ru-RU" sz="2800" b="1" dirty="0">
              <a:cs typeface="Arial" charset="0"/>
            </a:endParaRPr>
          </a:p>
          <a:p>
            <a:pPr algn="ctr"/>
            <a:r>
              <a:rPr lang="ru-RU" sz="2800" b="1" dirty="0">
                <a:cs typeface="Arial" charset="0"/>
              </a:rPr>
              <a:t> Спасибо за внимание!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3" y="357188"/>
            <a:ext cx="8215312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atin typeface="Arial" pitchFamily="34" charset="0"/>
                <a:cs typeface="Arial" pitchFamily="34" charset="0"/>
              </a:rPr>
              <a:t>	О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бщение с землей, растительным миром приносит людям радость, снимает нервное напряжение, удаляет от городской суеты. Наблюдать за тем, как благодаря человеческим стараниям земля оживает и приносит плоды, – величайшее наслаждение. Ведь в каждом человеке живет жажда созидания, обработка земли, посадка и выращивание плодоносящих культур – самый что ни на есть творческий процесс.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2" descr="slid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https://ds02.infourok.ru/uploads/ex/0fdc/0004077b-c8069909/hello_html_m776b21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91150"/>
            <a:ext cx="21336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cap="all" dirty="0" smtClean="0"/>
              <a:t>   	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642938" y="500063"/>
            <a:ext cx="821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85750" y="428625"/>
            <a:ext cx="87153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cs typeface="Arial" charset="0"/>
              </a:rPr>
              <a:t>	</a:t>
            </a:r>
            <a:r>
              <a:rPr lang="ru-RU" sz="2800" dirty="0">
                <a:cs typeface="Arial" charset="0"/>
              </a:rPr>
              <a:t>В охране и </a:t>
            </a:r>
            <a:r>
              <a:rPr lang="ru-RU" sz="2800" dirty="0" smtClean="0">
                <a:cs typeface="Arial" charset="0"/>
              </a:rPr>
              <a:t>укреплении здоровья </a:t>
            </a:r>
            <a:r>
              <a:rPr lang="ru-RU" sz="2800" dirty="0">
                <a:cs typeface="Arial" charset="0"/>
              </a:rPr>
              <a:t>населения важное значение имеет рациональное питание, которое обязательно учитывает использование овощей и плодов. Они содержат незаменимые пищевые и биологически активные вещества, которые участвуют в обменных процессах и способствуют нормальной жизнедеятельности организма. 	</a:t>
            </a:r>
          </a:p>
          <a:p>
            <a:r>
              <a:rPr lang="ru-RU" sz="2800" dirty="0">
                <a:cs typeface="Arial" charset="0"/>
              </a:rPr>
              <a:t>	Урожай из собственного сада и огорода – </a:t>
            </a:r>
          </a:p>
          <a:p>
            <a:r>
              <a:rPr lang="ru-RU" sz="2800" dirty="0">
                <a:cs typeface="Arial" charset="0"/>
              </a:rPr>
              <a:t>это всегда  чистые, без нитратов и прочих вредных веществ продукты.</a:t>
            </a:r>
          </a:p>
          <a:p>
            <a:r>
              <a:rPr lang="ru-RU" sz="2800" dirty="0">
                <a:cs typeface="Arial" charset="0"/>
              </a:rPr>
              <a:t>	Но не все знают, как получить большой и экологически чистый урожай при минимальных затратах труда.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357188"/>
            <a:ext cx="8643937" cy="614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/>
              <a:t>		</a:t>
            </a:r>
            <a:r>
              <a:rPr lang="ru-RU" sz="3000" dirty="0" smtClean="0">
                <a:latin typeface="Arial" charset="0"/>
                <a:cs typeface="Arial" charset="0"/>
              </a:rPr>
              <a:t>Чтобы получить хороший урожай, надо приложить немало усилий.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Arial" charset="0"/>
                <a:cs typeface="Arial" charset="0"/>
              </a:rPr>
              <a:t>		Незаменимые помощники в этом деле – приобретенный опыт и вовремя прочитанная умная книга по огородничеству и садоводству. Ответы на свои вопросы предлагаем найти в книгах и журналах, представленных на  виртуальной выставке </a:t>
            </a:r>
            <a:r>
              <a:rPr lang="ru-RU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«Мой маленький огород-здоровье и доход», </a:t>
            </a:r>
            <a:r>
              <a:rPr lang="ru-RU" sz="3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 </a:t>
            </a:r>
            <a:r>
              <a:rPr lang="ru-RU" sz="3000" dirty="0" smtClean="0">
                <a:latin typeface="Arial" charset="0"/>
                <a:cs typeface="Arial" charset="0"/>
              </a:rPr>
              <a:t>которыми </a:t>
            </a:r>
            <a:r>
              <a:rPr lang="ru-RU" sz="3000" dirty="0" smtClean="0">
                <a:latin typeface="Arial" charset="0"/>
                <a:cs typeface="Arial" charset="0"/>
              </a:rPr>
              <a:t>можно </a:t>
            </a:r>
            <a:r>
              <a:rPr lang="ru-RU" sz="3000" dirty="0" smtClean="0">
                <a:latin typeface="Arial" charset="0"/>
                <a:cs typeface="Arial" charset="0"/>
              </a:rPr>
              <a:t>познакомиться </a:t>
            </a:r>
            <a:endParaRPr lang="ru-RU" sz="3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Arial" charset="0"/>
                <a:cs typeface="Arial" charset="0"/>
              </a:rPr>
              <a:t>    	в отделе организации и использования 	единого фонда  Мглинской 	межпоселенческой   центральной 	библиотеки.</a:t>
            </a:r>
          </a:p>
          <a:p>
            <a:pPr eaLnBrk="1" hangingPunct="1">
              <a:lnSpc>
                <a:spcPct val="90000"/>
              </a:lnSpc>
            </a:pPr>
            <a:endParaRPr lang="ru-RU" sz="3000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4919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857364"/>
            <a:ext cx="2143125" cy="3929063"/>
          </a:xfrm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95288" y="146050"/>
            <a:ext cx="8353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Русанов, Б.Г. Огород кормилец / Б. Г. </a:t>
            </a:r>
            <a:r>
              <a:rPr lang="ru-RU" sz="2000" b="1" dirty="0" smtClean="0">
                <a:solidFill>
                  <a:srgbClr val="0070C0"/>
                </a:solidFill>
                <a:cs typeface="Arial" charset="0"/>
              </a:rPr>
              <a:t>Русанов, Е.С.Каратаев, </a:t>
            </a: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В.П. Котов и др. - Санкт- Петербург: «Агропромиздат», </a:t>
            </a:r>
            <a:r>
              <a:rPr lang="ru-RU" sz="2000" b="1" dirty="0" smtClean="0">
                <a:solidFill>
                  <a:srgbClr val="0070C0"/>
                </a:solidFill>
                <a:cs typeface="Arial" charset="0"/>
              </a:rPr>
              <a:t>ООО «Диамант</a:t>
            </a:r>
            <a:r>
              <a:rPr lang="ru-RU" sz="2000" b="1" dirty="0">
                <a:solidFill>
                  <a:srgbClr val="0070C0"/>
                </a:solidFill>
                <a:cs typeface="Arial" charset="0"/>
              </a:rPr>
              <a:t>», 2000.-560 с.: ил.</a:t>
            </a:r>
            <a:r>
              <a:rPr lang="ru-RU" sz="2000" dirty="0">
                <a:solidFill>
                  <a:srgbClr val="0070C0"/>
                </a:solidFill>
                <a:cs typeface="Arial" charset="0"/>
              </a:rPr>
              <a:t>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987675" y="1492250"/>
            <a:ext cx="58324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/>
              <a:t>	</a:t>
            </a:r>
            <a:r>
              <a:rPr lang="ru-RU" sz="2400" dirty="0" smtClean="0"/>
              <a:t>Книга </a:t>
            </a:r>
            <a:r>
              <a:rPr lang="ru-RU" sz="2400" dirty="0"/>
              <a:t>об особенностях выращивания овощей на приусадебном участке, приведены сорта и их характеристика, описаны болезни и вредители, даны рекомендации по защите растений. Есть в книге и рецепты приготовления блюд из овощей, и способы их заготовки впрок. </a:t>
            </a:r>
          </a:p>
          <a:p>
            <a:r>
              <a:rPr lang="ru-RU" sz="2400" dirty="0"/>
              <a:t>	Для владельцев огородов.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51d4755030d3993b3654df69bad68d4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071678"/>
            <a:ext cx="2214563" cy="3714750"/>
          </a:xfrm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928688" y="357188"/>
            <a:ext cx="7715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Цветков, Е. Большой справочник огородника / Е.Цветков. - Москва: Центрполиграф, 2010. - 414с.: ил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627313" y="1312863"/>
            <a:ext cx="651668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	</a:t>
            </a:r>
            <a:r>
              <a:rPr lang="ru-RU" sz="2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 этом уникальном справочнике вы найдете популярное описание более 100 видов овощных и редких экзотических растений. С помощью советов вы сможете все это с легкостью вырастить на своем участке. Описание каждой культуры дополнено подробными рекомендациями по выбору сортов, посадке, уходу и эффективной защите от вредителей. Отдельный раздел посвящен огородным постройкам. Приведенные в книге сведения помогут вырастить и сохранить урожай и превратить ваш садовый участок в неповторимый и уютный уголок, который будет радовать вас долгое время.</a:t>
            </a:r>
            <a:endParaRPr lang="ru-RU" sz="2400" dirty="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85750"/>
            <a:ext cx="8507412" cy="11318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Овощи- родник здоровья / сост. Г.В.Боос, В.И. Буренин. - 2- е изд., перераб. и доп.. - Ленинград: Лениздат, 1990. - 255 с.: ил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endParaRPr lang="ru-RU" sz="2000" dirty="0" smtClean="0">
              <a:latin typeface="Arial" charset="0"/>
            </a:endParaRPr>
          </a:p>
        </p:txBody>
      </p:sp>
      <p:pic>
        <p:nvPicPr>
          <p:cNvPr id="21506" name="Содержимое 3" descr="100111108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857364"/>
            <a:ext cx="2286000" cy="3714750"/>
          </a:xfrm>
        </p:spPr>
      </p:pic>
      <p:sp>
        <p:nvSpPr>
          <p:cNvPr id="21507" name="AutoShape 2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627313" y="1225550"/>
            <a:ext cx="63373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	</a:t>
            </a:r>
            <a:r>
              <a:rPr lang="ru-RU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 книге в научно-популярной форме рассказано о многих видах и сортах овощных культур, технологии их возделывания, пищевых качествах, диетических и некоторых лечебных свойствах овощей. По сравнению с предыдущими изданиями материал значительно переработан и дополнен. В книгу включены новые разделы об овощных растениях земного шара, о генофонде, сосредоточенном в коллекции ВИР; в ней дано описание малоизвестных растений и рецептов приготовления, блюд. С цветными иллюстрациями. </a:t>
            </a:r>
            <a:endParaRPr lang="ru-RU" sz="2400">
              <a:solidFill>
                <a:srgbClr val="000000"/>
              </a:solidFill>
              <a:cs typeface="Arial" charset="0"/>
            </a:endParaRPr>
          </a:p>
          <a:p>
            <a:r>
              <a:rPr lang="ru-RU" sz="2400">
                <a:solidFill>
                  <a:srgbClr val="000000"/>
                </a:solidFill>
                <a:cs typeface="Arial" charset="0"/>
              </a:rPr>
              <a:t>	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Рассчитана на массового читателя.</a:t>
            </a:r>
            <a:endParaRPr lang="ru-RU" sz="2400">
              <a:cs typeface="Arial" charset="0"/>
            </a:endParaRPr>
          </a:p>
          <a:p>
            <a:pPr eaLnBrk="0" hangingPunct="0"/>
            <a:endParaRPr lang="ru-RU" sz="2400">
              <a:cs typeface="Arial" charset="0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463</TotalTime>
  <Words>456</Words>
  <Application>Microsoft Office PowerPoint</Application>
  <PresentationFormat>Экран (4:3)</PresentationFormat>
  <Paragraphs>48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Овощи- родник здоровья / сост. Г.В.Боос, В.И. Буренин. - 2- е изд., перераб. и доп.. - Ленинград: Лениздат, 1990. - 255 с.: ил. </vt:lpstr>
      <vt:lpstr>Биггс,Т. Овощные культуры/ Т. Биггс.- 2- е изд.стереотип.- Москва: Мир,1990.-200 с. :ил.  </vt:lpstr>
      <vt:lpstr>Андреев, А.М. Все о томатах, огурцах, перцах и других популярных культурах: обновленное издание/ А.М. Андреев.- Москва: Эксмо, 2011.- 416 с.- (Новые советы Максимыча).</vt:lpstr>
      <vt:lpstr>Туманов, А.В. Азбука дачника / А.В. Туманов. - Москва : Дрофа плюс, 2006 (Тверь : Тверской полиграфкомбинат детской литературы). - 348 с.: ил.</vt:lpstr>
      <vt:lpstr>Ганичкины, О. и А. Все о саде и огороде. 500 самых важных вопросов, 500 самых полных ответов/ О.и А. Ганичкины.- Москва: Издательство Оникс, 2009.- 416с.</vt:lpstr>
      <vt:lpstr>Ганичкина, О.А. Энциклопедия садовода и огородника/ О.А. Ганичкина, В.И. Фатьянов.- Москва: ОЛМА- ПРЕСС, 2000.-  444 с.: ил.</vt:lpstr>
      <vt:lpstr>Ракитин, А. Ю. Справочник садовода-любителя / А. Ю. Ракитин. - Москва : Изд-во Ун-та дружбы народов, 1991. –  170 с. : ил.</vt:lpstr>
      <vt:lpstr>Ганичкины, О. и А. Настольная книга огородника/ О. и А. Ганичкины.- Москва: Издательство Оникс, 2012.- 448с.: ил.</vt:lpstr>
      <vt:lpstr>Кустарев, А.И. Советы картофелеводу- любителю/ А.И. Кустарев.- Брянск: Клинцовская городская ,типография, 2002.-80 с.: ил.</vt:lpstr>
      <vt:lpstr>Ваш домашний помощник. Теплицы и парники/ Сост. С.П. Кашин.- Москва: РИПОЛ классик, 2012.- 576 с.: ил.</vt:lpstr>
      <vt:lpstr>Журнал «ПРИУСАДЕБНОЕ ХОЗЯЙСТВО» знакомит садоводов, огородников, цветоводов с современными технологиями и народным опытом возделывания овощных, плодовых, ягодных и лекарственных культур, с огромным разнообразием садовых и комнатных цветов, с новыми и незаслуженно забытыми сортами. 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Библиотека</cp:lastModifiedBy>
  <cp:revision>42</cp:revision>
  <dcterms:created xsi:type="dcterms:W3CDTF">2006-12-31T20:21:57Z</dcterms:created>
  <dcterms:modified xsi:type="dcterms:W3CDTF">2020-07-22T07:18:13Z</dcterms:modified>
</cp:coreProperties>
</file>