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31" r:id="rId2"/>
    <p:sldId id="287" r:id="rId3"/>
    <p:sldId id="258" r:id="rId4"/>
    <p:sldId id="286" r:id="rId5"/>
    <p:sldId id="285" r:id="rId6"/>
    <p:sldId id="284" r:id="rId7"/>
    <p:sldId id="283" r:id="rId8"/>
    <p:sldId id="282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59" r:id="rId28"/>
    <p:sldId id="260" r:id="rId29"/>
    <p:sldId id="262" r:id="rId30"/>
    <p:sldId id="261" r:id="rId31"/>
    <p:sldId id="301" r:id="rId32"/>
    <p:sldId id="302" r:id="rId33"/>
    <p:sldId id="296" r:id="rId34"/>
    <p:sldId id="300" r:id="rId35"/>
    <p:sldId id="298" r:id="rId36"/>
    <p:sldId id="303" r:id="rId37"/>
    <p:sldId id="329" r:id="rId38"/>
    <p:sldId id="328" r:id="rId39"/>
    <p:sldId id="327" r:id="rId40"/>
    <p:sldId id="326" r:id="rId41"/>
    <p:sldId id="325" r:id="rId42"/>
    <p:sldId id="324" r:id="rId43"/>
    <p:sldId id="323" r:id="rId44"/>
    <p:sldId id="322" r:id="rId45"/>
    <p:sldId id="321" r:id="rId46"/>
    <p:sldId id="320" r:id="rId47"/>
    <p:sldId id="319" r:id="rId48"/>
    <p:sldId id="318" r:id="rId49"/>
    <p:sldId id="317" r:id="rId50"/>
    <p:sldId id="316" r:id="rId51"/>
    <p:sldId id="315" r:id="rId52"/>
    <p:sldId id="314" r:id="rId53"/>
    <p:sldId id="313" r:id="rId54"/>
    <p:sldId id="304" r:id="rId55"/>
    <p:sldId id="312" r:id="rId56"/>
    <p:sldId id="330" r:id="rId57"/>
    <p:sldId id="332" r:id="rId58"/>
    <p:sldId id="333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85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532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10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19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8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691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22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6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74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801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715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C5727-7E34-4AEA-8350-70F8E0AE54BB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B1F07-E603-4A40-AF44-A144FFB2E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658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2835456/a8fc644a-78d9-4d7d-91e0-0a0e766d58ad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4572" y="928138"/>
            <a:ext cx="847886" cy="1189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4011" y="913897"/>
            <a:ext cx="858037" cy="1203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3601" y="928138"/>
            <a:ext cx="851009" cy="1193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3190" y="914027"/>
            <a:ext cx="857945" cy="1203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9490" y="2326553"/>
            <a:ext cx="659145" cy="9246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/>
          <a:srcRect l="10952" r="1"/>
          <a:stretch/>
        </p:blipFill>
        <p:spPr>
          <a:xfrm>
            <a:off x="1260909" y="2311551"/>
            <a:ext cx="599974" cy="9451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685" y="2307773"/>
            <a:ext cx="694297" cy="9790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7939" y="2307773"/>
            <a:ext cx="657692" cy="925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8814" y="2320915"/>
            <a:ext cx="656866" cy="9214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48145" y="3519327"/>
            <a:ext cx="1083976" cy="1520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74264" y="2307773"/>
            <a:ext cx="697894" cy="9790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3625" y="3528123"/>
            <a:ext cx="1076072" cy="15083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0718" y="3511115"/>
            <a:ext cx="1076072" cy="15083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40418" y="2325893"/>
            <a:ext cx="653634" cy="9169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3504" y="2325933"/>
            <a:ext cx="659553" cy="9252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3263" y="3504981"/>
            <a:ext cx="1078389" cy="15206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 cstate="print"/>
          <a:srcRect r="10190"/>
          <a:stretch/>
        </p:blipFill>
        <p:spPr>
          <a:xfrm>
            <a:off x="4387987" y="3509486"/>
            <a:ext cx="967750" cy="151159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586392" y="5261287"/>
            <a:ext cx="2274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Книги-юбиляры </a:t>
            </a:r>
          </a:p>
          <a:p>
            <a:pPr algn="ctr"/>
            <a:r>
              <a:rPr lang="ru-RU" dirty="0" smtClean="0">
                <a:latin typeface="Comic Sans MS" panose="030F0702030302020204" pitchFamily="66" charset="0"/>
              </a:rPr>
              <a:t>2020 года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0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6421" y="2269520"/>
            <a:ext cx="28875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180 лет</a:t>
            </a:r>
            <a:r>
              <a:rPr lang="ru-RU" sz="2000" dirty="0">
                <a:latin typeface="Arial Black" panose="020B0A04020102020204" pitchFamily="34" charset="0"/>
              </a:rPr>
              <a:t> </a:t>
            </a:r>
            <a:r>
              <a:rPr lang="ru-RU" sz="2000" dirty="0" smtClean="0">
                <a:latin typeface="Arial Black" panose="020B0A04020102020204" pitchFamily="34" charset="0"/>
              </a:rPr>
              <a:t>со времени издания романа 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«</a:t>
            </a:r>
            <a:r>
              <a:rPr lang="ru-RU" sz="2000" dirty="0">
                <a:latin typeface="Arial Black" panose="020B0A04020102020204" pitchFamily="34" charset="0"/>
              </a:rPr>
              <a:t>Герой нашего </a:t>
            </a:r>
            <a:r>
              <a:rPr lang="ru-RU" sz="2000" dirty="0" smtClean="0">
                <a:latin typeface="Arial Black" panose="020B0A04020102020204" pitchFamily="34" charset="0"/>
              </a:rPr>
              <a:t>времени» </a:t>
            </a:r>
          </a:p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М</a:t>
            </a:r>
            <a:r>
              <a:rPr lang="ru-RU" sz="2000" dirty="0">
                <a:latin typeface="Arial Black" panose="020B0A04020102020204" pitchFamily="34" charset="0"/>
              </a:rPr>
              <a:t>. Ю. Лермонтова (1840)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9504" y="2269520"/>
            <a:ext cx="1892892" cy="29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5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91175" y="2128002"/>
            <a:ext cx="27143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175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издания романов «Двадцать лет спустя», «Королева Марго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</a:t>
            </a:r>
            <a:endParaRPr lang="ru-RU" sz="2000" b="0" i="0" dirty="0" smtClean="0">
              <a:solidFill>
                <a:srgbClr val="151515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Дюма-отца (1845)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487" t="2681" r="2562" b="3849"/>
          <a:stretch/>
        </p:blipFill>
        <p:spPr>
          <a:xfrm>
            <a:off x="4619095" y="3592788"/>
            <a:ext cx="1058779" cy="1636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6459" t="5022" r="11080" b="6627"/>
          <a:stretch/>
        </p:blipFill>
        <p:spPr>
          <a:xfrm>
            <a:off x="3982047" y="1699243"/>
            <a:ext cx="1217550" cy="1739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7976" t="6642" r="8278" b="4912"/>
          <a:stretch/>
        </p:blipFill>
        <p:spPr>
          <a:xfrm>
            <a:off x="3007800" y="3150866"/>
            <a:ext cx="1235194" cy="17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19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31293" y="2306938"/>
            <a:ext cx="28779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165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– со времени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издания цикла рассказов «Севастопольские рассказы»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Л. Н. Толстого (1855)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765" y="2128002"/>
            <a:ext cx="1900647" cy="29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1548" y="2272381"/>
            <a:ext cx="25506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160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романа «Всадник без головы»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М. Рида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(1860)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3426" y="2128002"/>
            <a:ext cx="1915222" cy="28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19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7045" y="2462091"/>
            <a:ext cx="2892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издания сказки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«Алиса в стране чудес»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Л. Кэрролла (1865)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0284" y="2195379"/>
            <a:ext cx="2024241" cy="30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10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5296" y="2366823"/>
            <a:ext cx="27624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150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издания романа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«20 000 лье 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под водой»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Ж. Верна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(1870)</a:t>
            </a: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239" y="2195379"/>
            <a:ext cx="1868617" cy="29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6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96538" y="2828836"/>
            <a:ext cx="3147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150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издания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«Дедушка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Мазай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и зайцы»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Н. А. Некрасова (1870)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0602" y="2205005"/>
            <a:ext cx="2040556" cy="30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7545" y="2128002"/>
            <a:ext cx="28298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150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издания сатирического романа 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«История одного города»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М. Е. Салтыкова-Щедрина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(1870)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6594" y="2231834"/>
            <a:ext cx="1861285" cy="29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2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7171" y="2269934"/>
            <a:ext cx="28840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145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публикации романа «Таинственный остров»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Ж. Верна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(1875)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6594" y="2195379"/>
            <a:ext cx="1966360" cy="30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1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52674" y="2423409"/>
            <a:ext cx="2810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140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издания сказки «Приключения Пиноккио»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К. Коллоди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(1880)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2107" y="2252378"/>
            <a:ext cx="2222476" cy="28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1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6436" y="4892846"/>
            <a:ext cx="12897562" cy="45217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746" name="Picture 2" descr="https://photoshop-kopona.com/uploads/posts/2018-02/1519105972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77" y="0"/>
            <a:ext cx="1141721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1476730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Шоколадный запах старых книг —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Желтоватой, выцветшей бумаги,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Он мне в душу с мудростью проник,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С романтизмом рыцарской отваги,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С ароматом пряным дальних стран,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С воздухом солёных океанов…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Захожу в литературный храм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И вдыхаю книжный запах пьяный…</a:t>
            </a:r>
          </a:p>
          <a:p>
            <a:pPr algn="r"/>
            <a:r>
              <a:rPr lang="ru-RU" i="1" dirty="0" smtClean="0"/>
              <a:t> Андрей Коробейников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68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4173" y="2464067"/>
            <a:ext cx="28298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130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романа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«Портрет Дориана Грея»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О. Уайльда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(1890)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719" y="2128002"/>
            <a:ext cx="1714408" cy="28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1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52674" y="2274838"/>
            <a:ext cx="2791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8295" y="2274838"/>
            <a:ext cx="29357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125 лет назад 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вышла 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 свет 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притча «Старуха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Изергиль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М. Горького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(1895)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4719" y="2274838"/>
            <a:ext cx="1718928" cy="28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45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59905" y="1844876"/>
            <a:ext cx="312821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115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публикации повести «Смелая жизнь»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Л. И. Чарской (Воронова, Чурилова)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о первой женщине офицере Русской армии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Н. А. Дуровой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(1905)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77" y="2303496"/>
            <a:ext cx="19050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2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25928" y="2274838"/>
            <a:ext cx="2618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115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издания пьесы (сказки)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«Синяя птица» М. Метерлинка (1905)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2274838"/>
            <a:ext cx="2091088" cy="27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14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10425" y="2335352"/>
            <a:ext cx="2438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100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книги «Приключения доктора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Дулитла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Х.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Лофтинга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(1920)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49" t="7101" r="5165" b="5329"/>
          <a:stretch/>
        </p:blipFill>
        <p:spPr>
          <a:xfrm>
            <a:off x="3431458" y="2428567"/>
            <a:ext cx="1907458" cy="26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2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7921" y="2218404"/>
            <a:ext cx="25314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95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издания романа «Голова профессора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Доуэля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Беляева (1925)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70" t="9523" r="1930" b="2371"/>
          <a:stretch/>
        </p:blipFill>
        <p:spPr>
          <a:xfrm>
            <a:off x="3425793" y="2128002"/>
            <a:ext cx="1896177" cy="30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7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08295" y="2683059"/>
            <a:ext cx="273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95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издания «Сказки о глупом мышонке»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С. Я. Маршака (1925)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3229" y="2242947"/>
            <a:ext cx="1931416" cy="28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8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5726" y="2423525"/>
            <a:ext cx="3108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95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публикации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«Что такое хорошо и что такое плохо»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В. В. Маяковского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(1925)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1519" y="2310063"/>
            <a:ext cx="2215467" cy="26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72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0052" y="2128002"/>
            <a:ext cx="23325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95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сказок «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Бармалей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и  «Доктор Айболит»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К. И. Чуковского (1925)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28676" name="Picture 4" descr="https://avatars.mds.yandex.net/get-pdb/1621302/508332f9-0030-4465-8517-ca241a36d4ca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448" y="2260503"/>
            <a:ext cx="2277042" cy="282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97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7513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43048" y="2454013"/>
            <a:ext cx="28796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90 лет со времени выхода </a:t>
            </a:r>
          </a:p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 свет повести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«Школа»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Гайдара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(1930)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8205" y="2271562"/>
            <a:ext cx="1809437" cy="28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2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33422" y="2374315"/>
            <a:ext cx="29934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425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трагедии «Ромео и Джульетта»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У. Шекспира 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(1595)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2235" y="2128002"/>
            <a:ext cx="1985499" cy="31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80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52675" y="2018246"/>
            <a:ext cx="264694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90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публикации повести «Кондуит»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(с 1955 г. «Кондуит и 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Швамбрания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»)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Л. А. Кассиля (1930)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6402" t="7139" r="7086" b="4802"/>
          <a:stretch/>
        </p:blipFill>
        <p:spPr>
          <a:xfrm>
            <a:off x="3368842" y="2252311"/>
            <a:ext cx="1905803" cy="28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0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46797" y="2128002"/>
            <a:ext cx="27335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85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произведений  «Военная тайна», «Судьба барабанщика»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Гайдара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(1935)</a:t>
            </a: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89" y="2128002"/>
            <a:ext cx="1333701" cy="2012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6345" y="3559163"/>
            <a:ext cx="1338905" cy="20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7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4922" y="2284909"/>
            <a:ext cx="260202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85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выхода в свет стихотворения «Дядя Стёпа»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С. В. Михалкова (1935)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4958" y="2284909"/>
            <a:ext cx="2077006" cy="27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39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9044" y="2115632"/>
            <a:ext cx="27528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85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романа «Как закалялась сталь»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Н. А. Островского (1935)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5381" y="2233060"/>
            <a:ext cx="1726963" cy="29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51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43048" y="2269520"/>
            <a:ext cx="2800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80 лет со времени публикации повести  </a:t>
            </a:r>
          </a:p>
          <a:p>
            <a:pPr algn="ctr"/>
            <a:r>
              <a:rPr lang="ru-RU" sz="200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«Тимур и его команда» </a:t>
            </a:r>
          </a:p>
          <a:p>
            <a:pPr algn="ctr"/>
            <a:r>
              <a:rPr lang="ru-RU" sz="200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Гайдара </a:t>
            </a:r>
          </a:p>
          <a:p>
            <a:pPr algn="ctr"/>
            <a:r>
              <a:rPr lang="ru-RU" sz="200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(1940)  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9217" y="2185752"/>
            <a:ext cx="2072038" cy="31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660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71924" y="2279791"/>
            <a:ext cx="255069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75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поэмы  «Василий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Тёркин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Твардовского (1945)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8093" y="2352501"/>
            <a:ext cx="1819174" cy="28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8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1549" y="2279791"/>
            <a:ext cx="256994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75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повести «Четвёртая высота»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Е. Ильиной (1945)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551" t="6464" r="18449" b="2926"/>
          <a:stretch/>
        </p:blipFill>
        <p:spPr>
          <a:xfrm>
            <a:off x="3427632" y="2279791"/>
            <a:ext cx="1914388" cy="27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2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4173" y="2318002"/>
            <a:ext cx="287875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75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публикации повести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«Сын полка»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В. П. Катаева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(1945)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1985" y="2241000"/>
            <a:ext cx="2007413" cy="28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4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7919" y="1977133"/>
            <a:ext cx="28490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75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выхода сборников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«В краю дедушки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Мазая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и  «Кладовая солнца» 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М. М. Пришвина (1945)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3217" y="3215883"/>
            <a:ext cx="1405573" cy="2271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1132" y="1773185"/>
            <a:ext cx="1512152" cy="22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113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4547" y="2279791"/>
            <a:ext cx="276325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75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сборника рассказов для детей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«Тук-тук-тук»  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Н. Н. Носова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(1945)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1090" y="2279791"/>
            <a:ext cx="2340205" cy="29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74344" y="2274316"/>
            <a:ext cx="31185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405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романа «Хитроумный идальго Дон Кихот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Ламанческий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М. Сервантеса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(1615) (1615 – окончательная редакция)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cdn1.ozone.ru/multimedia/1032229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0294" y="2128002"/>
            <a:ext cx="2454644" cy="32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32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-7721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75 лет</a:t>
            </a: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 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04547" y="2018246"/>
            <a:ext cx="26910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65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повести – сказки  «Малыш и 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Карлсон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, который живет на крыше»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Линдгрен (1955)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1843" t="1793" r="4658" b="2452"/>
          <a:stretch/>
        </p:blipFill>
        <p:spPr>
          <a:xfrm>
            <a:off x="3397718" y="2367815"/>
            <a:ext cx="1953929" cy="25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8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71924" y="2128002"/>
            <a:ext cx="261807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65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повести  «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Васёк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Трубачёв и его товарищи» В. Осеевой (1955)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8410" y="2472499"/>
            <a:ext cx="1758107" cy="27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6421" y="1940087"/>
            <a:ext cx="266619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55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выхода в свет юмористической повести «Понедельник начинается в субботу»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и Б. Стругацких (1965)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0651" y="2310061"/>
            <a:ext cx="1677499" cy="28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3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87426" y="1977133"/>
            <a:ext cx="23581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55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со времени выхода в свет повести - сказки «Незнайка на Луне»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Н. Н. Носова (1965)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7344" y="2263390"/>
            <a:ext cx="1790298" cy="28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0049" y="2128002"/>
            <a:ext cx="25795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55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повести «На войне как на войне» В. А. Курочкина (1965)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08" y="2338939"/>
            <a:ext cx="1814044" cy="28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8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10425" y="2305325"/>
            <a:ext cx="23870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50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со времени выхода в свет романа «Горячий снег»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Ю. В. Бондарева (1970)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095" y="2230535"/>
            <a:ext cx="1871360" cy="29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10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25928" y="2274316"/>
            <a:ext cx="233893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45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повести «Недопёсок» Ю. Коваля (1975)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4344" y="2274316"/>
            <a:ext cx="1836053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1550" y="2197313"/>
            <a:ext cx="25314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45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повести «Третий в пятом ряду»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Алексина (1975)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4924" y="2332066"/>
            <a:ext cx="1764385" cy="28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0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10425" y="2269520"/>
            <a:ext cx="24544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45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 свет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романа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«Мой генерал»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А. А.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Лиханова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(1975)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094" y="2270055"/>
            <a:ext cx="1800125" cy="28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3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75671" y="2269520"/>
            <a:ext cx="26758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40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в свет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повести «Колыбельная для брата»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В. Крапивина (1980)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4572" y="2269520"/>
            <a:ext cx="1858358" cy="29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003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08294" y="2389329"/>
            <a:ext cx="29357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235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книги «Приключения барона Мюнхгаузена»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Э.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Распэ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(1785)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26" y="2128002"/>
            <a:ext cx="1954631" cy="31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9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35554" y="2128002"/>
            <a:ext cx="2377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25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со времени выхода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 свет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романа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«Северное сияние»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Ф.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Пулмана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(1995)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391" y="2304827"/>
            <a:ext cx="1889557" cy="28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9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1550" y="1972081"/>
            <a:ext cx="25314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со времени выхода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 свет </a:t>
            </a:r>
          </a:p>
          <a:p>
            <a:pPr algn="ctr"/>
            <a:r>
              <a:rPr lang="ru-RU" sz="2000" dirty="0">
                <a:solidFill>
                  <a:srgbClr val="151515"/>
                </a:solidFill>
                <a:latin typeface="Arial Black" panose="020B0A04020102020204" pitchFamily="34" charset="0"/>
              </a:rPr>
              <a:t>р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омана «Гарри Поттер и Кубок огня» 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Роулинг Дж. К. (2000), </a:t>
            </a:r>
          </a:p>
          <a:p>
            <a:pPr algn="ctr"/>
            <a:r>
              <a:rPr lang="ru-RU" sz="1400" b="0" i="1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четвертая книга из серии романов</a:t>
            </a:r>
            <a:endParaRPr lang="ru-RU" sz="1400" i="1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2846" y="2282631"/>
            <a:ext cx="1801528" cy="2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9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1548" y="1972081"/>
            <a:ext cx="255069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51515"/>
                </a:solidFill>
                <a:latin typeface="Arial Black" panose="020B0A04020102020204" pitchFamily="34" charset="0"/>
              </a:rPr>
              <a:t>1</a:t>
            </a:r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выхода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 свет </a:t>
            </a:r>
          </a:p>
          <a:p>
            <a:pPr algn="ctr"/>
            <a:r>
              <a:rPr lang="ru-RU" sz="2000" dirty="0" smtClean="0">
                <a:solidFill>
                  <a:srgbClr val="151515"/>
                </a:solidFill>
                <a:latin typeface="Arial Black" panose="020B0A04020102020204" pitchFamily="34" charset="0"/>
              </a:rPr>
              <a:t>р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омана «Гарри Поттер и Принц-полукровка» 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Роулинг Дж. К. (2005), </a:t>
            </a:r>
          </a:p>
          <a:p>
            <a:pPr algn="ctr"/>
            <a:r>
              <a:rPr lang="ru-RU" sz="14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шестая книга из серии романов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845" y="2310603"/>
            <a:ext cx="1931218" cy="2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7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37171" y="1844876"/>
            <a:ext cx="30223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со времени публикации произведений  «Ровно в полночь по картонным часам»,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«Сказки дремучего леса»,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«Сказки почемучки»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Т. Крюковой </a:t>
            </a:r>
            <a:endParaRPr lang="ru-RU" sz="2000" b="0" i="0" dirty="0" smtClean="0">
              <a:solidFill>
                <a:srgbClr val="151515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2005)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3358" t="6855" r="23574" b="6933"/>
          <a:stretch/>
        </p:blipFill>
        <p:spPr>
          <a:xfrm>
            <a:off x="3505424" y="1844876"/>
            <a:ext cx="1674795" cy="2040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353" y="3244082"/>
            <a:ext cx="1332170" cy="1958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312" y="3722313"/>
            <a:ext cx="1340355" cy="17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2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71924" y="2128002"/>
            <a:ext cx="246406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 со времени публикации книги «Записки выдающегося двоечника»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А.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Гиваргизова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(2005)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151515"/>
                </a:solidFill>
                <a:effectLst/>
                <a:latin typeface="Arial" panose="020B0604020202020204" pitchFamily="34" charset="0"/>
              </a:rPr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30" y="2261935"/>
            <a:ext cx="2156855" cy="28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9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46795" y="1690688"/>
            <a:ext cx="28298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15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  со времени публикации романов «Таня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Гроттер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и локон Афродиты», «Мефодий Буслаев. Свиток желаний», «Мефодий Буслаев. Третий всадник мрака» Д. А.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Емеца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(2005)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4148" y="1690688"/>
            <a:ext cx="1372008" cy="2184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3509" y="3236319"/>
            <a:ext cx="1314831" cy="20760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7952" y="3711725"/>
            <a:ext cx="1308523" cy="20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3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01" y="-297"/>
            <a:ext cx="11418798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87199" y="1499459"/>
            <a:ext cx="6096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Без книги  в мире ночь, и ум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людской убог,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Без книги, как стада,</a:t>
            </a:r>
          </a:p>
          <a:p>
            <a:r>
              <a:rPr lang="ru-RU" sz="2800" dirty="0" err="1" smtClean="0">
                <a:latin typeface="Monotype Corsiva" panose="03010101010201010101" pitchFamily="66" charset="0"/>
              </a:rPr>
              <a:t>бессмыслены</a:t>
            </a:r>
            <a:r>
              <a:rPr lang="ru-RU" sz="2800" dirty="0" smtClean="0">
                <a:latin typeface="Monotype Corsiva" panose="03010101010201010101" pitchFamily="66" charset="0"/>
              </a:rPr>
              <a:t> народы.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В ней добродетель, долг, в ней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мощь и соль природы,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В ней будущность твоя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и верных благ залог.</a:t>
            </a:r>
          </a:p>
          <a:p>
            <a:pPr algn="r"/>
            <a:r>
              <a:rPr lang="ru-RU" dirty="0" smtClean="0"/>
              <a:t>Виктор Гюго, </a:t>
            </a:r>
          </a:p>
          <a:p>
            <a:pPr algn="r"/>
            <a:r>
              <a:rPr lang="ru-RU" dirty="0" smtClean="0"/>
              <a:t>французский писатель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05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653" y="818147"/>
            <a:ext cx="5524901" cy="5358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Arial Black" panose="020B0A04020102020204" pitchFamily="34" charset="0"/>
              </a:rPr>
              <a:t>Уважаемые читатели!</a:t>
            </a:r>
          </a:p>
          <a:p>
            <a:pPr marL="0" indent="0" algn="ctr">
              <a:buNone/>
            </a:pPr>
            <a:r>
              <a:rPr lang="ru-RU" sz="5400" dirty="0" smtClean="0"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Приглашаем вас посетить </a:t>
            </a:r>
            <a:r>
              <a:rPr lang="ru-RU" sz="5400" dirty="0" err="1" smtClean="0"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Мглинскую</a:t>
            </a:r>
            <a:r>
              <a:rPr lang="ru-RU" sz="5400" dirty="0" smtClean="0">
                <a:latin typeface="Monotype Corsiva" panose="03010101010201010101" pitchFamily="66" charset="0"/>
                <a:ea typeface="Ebrima" panose="02000000000000000000" pitchFamily="2" charset="0"/>
                <a:cs typeface="Ebrima" panose="02000000000000000000" pitchFamily="2" charset="0"/>
              </a:rPr>
              <a:t> детскую библиотеку</a:t>
            </a:r>
          </a:p>
          <a:p>
            <a:pPr marL="0" indent="0" algn="ctr">
              <a:buNone/>
            </a:pPr>
            <a:endParaRPr lang="ru-RU" sz="5400" dirty="0">
              <a:latin typeface="Monotype Corsiva" panose="03010101010201010101" pitchFamily="66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8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01" y="-297"/>
            <a:ext cx="11418798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199783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dirty="0" smtClean="0">
              <a:latin typeface="Monotype Corsiva" panose="03010101010201010101" pitchFamily="66" charset="0"/>
            </a:endParaRPr>
          </a:p>
          <a:p>
            <a:pPr algn="ctr"/>
            <a:endParaRPr lang="ru-RU" sz="24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Подготовлено библиотекарем  абонемента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Мглинской</a:t>
            </a:r>
            <a:r>
              <a:rPr lang="ru-RU" sz="2400" dirty="0" smtClean="0">
                <a:latin typeface="Monotype Corsiva" panose="03010101010201010101" pitchFamily="66" charset="0"/>
              </a:rPr>
              <a:t> детской библиотеки Морозовой Е.В.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Мглин, 2020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2316563"/>
            <a:ext cx="2983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230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выхода в свет книги «Путешествие из Петербурга в Москву»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Н. Радищева (1790)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3992" y="2233062"/>
            <a:ext cx="1927865" cy="30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1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31293" y="1972081"/>
            <a:ext cx="30030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220 лет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 со времени публикации «Слово о полку Игореве» -  памятника древнерусской литературы 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XIIв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.  (впервые опубликован в 1800 г.)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91" y="2238753"/>
            <a:ext cx="2329313" cy="29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7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39302" y="2426187"/>
            <a:ext cx="25829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200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со времени публикации поэмы «Руслан и Людмила»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А. С. Пушкина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(1820)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4818" y="2214086"/>
            <a:ext cx="1839262" cy="3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01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057" y="1844876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8" y="-72189"/>
            <a:ext cx="10265344" cy="6930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23798" y="2128002"/>
            <a:ext cx="28202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185 лет 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 со времени публикации сборника «Миргород»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Н. В. Гоголя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(«Тарас Бульба», «</a:t>
            </a:r>
            <a:r>
              <a:rPr lang="ru-RU" sz="2000" b="0" i="0" dirty="0" err="1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Вий</a:t>
            </a:r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» и др., </a:t>
            </a:r>
          </a:p>
          <a:p>
            <a:pPr algn="ctr"/>
            <a:r>
              <a:rPr lang="ru-RU" sz="2000" b="0" i="0" dirty="0" smtClean="0">
                <a:solidFill>
                  <a:srgbClr val="151515"/>
                </a:solidFill>
                <a:effectLst/>
                <a:latin typeface="Arial Black" panose="020B0A04020102020204" pitchFamily="34" charset="0"/>
              </a:rPr>
              <a:t>1835)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6969" y="2128002"/>
            <a:ext cx="1981175" cy="30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21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884</TotalTime>
  <Words>221</Words>
  <Application>Microsoft Office PowerPoint</Application>
  <PresentationFormat>Произвольный</PresentationFormat>
  <Paragraphs>179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Библиотека</cp:lastModifiedBy>
  <cp:revision>50</cp:revision>
  <dcterms:created xsi:type="dcterms:W3CDTF">2020-07-10T10:51:23Z</dcterms:created>
  <dcterms:modified xsi:type="dcterms:W3CDTF">2020-07-23T12:29:27Z</dcterms:modified>
</cp:coreProperties>
</file>