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90" r:id="rId2"/>
    <p:sldId id="257" r:id="rId3"/>
    <p:sldId id="258" r:id="rId4"/>
    <p:sldId id="288" r:id="rId5"/>
    <p:sldId id="281" r:id="rId6"/>
    <p:sldId id="259" r:id="rId7"/>
    <p:sldId id="260" r:id="rId8"/>
    <p:sldId id="261" r:id="rId9"/>
    <p:sldId id="262" r:id="rId10"/>
    <p:sldId id="296" r:id="rId11"/>
    <p:sldId id="278" r:id="rId12"/>
    <p:sldId id="279" r:id="rId13"/>
    <p:sldId id="280" r:id="rId14"/>
    <p:sldId id="263" r:id="rId15"/>
    <p:sldId id="277" r:id="rId16"/>
    <p:sldId id="264" r:id="rId17"/>
    <p:sldId id="265" r:id="rId18"/>
    <p:sldId id="266" r:id="rId19"/>
    <p:sldId id="267" r:id="rId20"/>
    <p:sldId id="287" r:id="rId21"/>
    <p:sldId id="283" r:id="rId22"/>
    <p:sldId id="293" r:id="rId23"/>
    <p:sldId id="295" r:id="rId24"/>
    <p:sldId id="268" r:id="rId25"/>
    <p:sldId id="269" r:id="rId26"/>
    <p:sldId id="270" r:id="rId27"/>
    <p:sldId id="271" r:id="rId28"/>
    <p:sldId id="291" r:id="rId29"/>
    <p:sldId id="27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99"/>
    <a:srgbClr val="00FFCC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83" autoAdjust="0"/>
    <p:restoredTop sz="94660"/>
  </p:normalViewPr>
  <p:slideViewPr>
    <p:cSldViewPr>
      <p:cViewPr varScale="1">
        <p:scale>
          <a:sx n="98" d="100"/>
          <a:sy n="98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100C9D-96AE-4BB7-9E8B-A9372B11003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53455BE-077C-4EC5-B2AB-6D55A9057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C19A-062E-4459-AEC6-4AE817E1E4E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AD04-D8E9-4448-A5BE-C389A2157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6139-322A-4A7C-9E98-C558087041E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A61D-4FCE-A09C-A7B6509BF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8060-0E32-4628-9DA0-F56ABA99F32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F1B6-2FD0-48C8-BD37-3FF8A1D27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5D35-D0FE-4AC8-8CD4-743CCB717D5C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300B-B559-454B-A5D0-FE2CD01CA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5F31-F326-457E-9F43-F02E8C517CF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82B7-16F1-4D7C-9C53-5C57EF410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F3C7-2F54-402E-8DAD-B87746681F2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0763-BC07-48E0-8308-0B65447A4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90DD-CD9D-4628-BD0C-25CA7BE010D6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06834-DA4B-44BF-B6FF-A884BEF74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8A42-C97B-4331-BD6D-A885D62028EC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B65E-2522-47A9-B123-5BDD7637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E660-22C3-4193-B365-7C9308DE2E47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40C4-D128-45B6-8A5F-F7F6A0E44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F2CE-5EA4-4FF4-9D92-B24E7BF5D97E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1B46-C9D0-40C1-9132-3A9E75B0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F273-03FB-4551-9DC1-137BBC921699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539B-71E8-4FF8-A9F0-34A39839C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A6D4513-9821-46F8-994B-FA89A15DA79F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B26D2BD-B69D-41F6-A8AF-A87FDE789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47" r:id="rId4"/>
    <p:sldLayoutId id="2147483951" r:id="rId5"/>
    <p:sldLayoutId id="2147483946" r:id="rId6"/>
    <p:sldLayoutId id="2147483952" r:id="rId7"/>
    <p:sldLayoutId id="2147483953" r:id="rId8"/>
    <p:sldLayoutId id="2147483954" r:id="rId9"/>
    <p:sldLayoutId id="2147483945" r:id="rId10"/>
    <p:sldLayoutId id="2147483955" r:id="rId11"/>
  </p:sldLayoutIdLst>
  <p:transition spd="slow" advClick="0" advTm="15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lavkababuin.com/image/cache/alias/kreativnoe-vyazanie-biseropletenie-dekorirovanie-na-413716/kreativnoe-vyazanie-biseropletenie-dekorirovanie-na-413716-main-1000x100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cache3.youla.io/files/images/780_780/5e/02/5e02372df094f355866d170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static.ozone.ru/multimedia/books_covers/100042876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img1.liveinternet.ru/images/attach/d/1/139/390/139390365_4870325_006507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atalog.ekimovka.ru/SoftUnicode/Images/Photos/Notices/14974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goods.kaypu.com/icon/50796e5fcbe379d2600054b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samolit.com/images/BookImages/51646/cover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booksiti.net.ru/books/31179075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s.bookmix.ru/books/7/7/2/Pletenie_iz_prutev_oz_1772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s://iknigi.net/books_files/covers/thumbs_150/pletenie-beresta-solomka-trostnik-loza-i-drugie-materialy-49030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s://www.libex.ru/dimg/3b50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100book.ru/b159837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tatic.ozone.ru/multimedia/100546451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img0.liveinternet.ru/images/attach/c/10/110/457/110457078_large_Pechvork011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3.bp.blogspot.com/-rTBqD5Cj6pc/WUKBXmHy30I/AAAAAAAAVOs/1D6gsuDamLcnIVIJ8XcxiQdwPr9M_CaFwCKgBGAs/s1600/%D0%BE%D0%B4%D0%B5%D1%8F%D0%BB%D0%BE+%D0%BF%D1%82%D0%B8%D1%87%D0%BA%D0%B8.jpg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www.libex.ru/dimg/4bf2f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55.img.avito.st/1280x960/4514433555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4338" name="Picture 5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611188" y="357188"/>
            <a:ext cx="82470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C00000"/>
                </a:solidFill>
                <a:latin typeface="Book Antiqua" pitchFamily="18" charset="0"/>
              </a:rPr>
              <a:t>Умелые руки </a:t>
            </a:r>
          </a:p>
          <a:p>
            <a:r>
              <a:rPr lang="ru-RU" sz="6600">
                <a:solidFill>
                  <a:srgbClr val="C00000"/>
                </a:solidFill>
                <a:latin typeface="Book Antiqua" pitchFamily="18" charset="0"/>
              </a:rPr>
              <a:t>не знают скуки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3"/>
          <p:cNvSpPr>
            <a:spLocks noGrp="1"/>
          </p:cNvSpPr>
          <p:nvPr>
            <p:ph sz="half" idx="1"/>
          </p:nvPr>
        </p:nvSpPr>
        <p:spPr>
          <a:xfrm>
            <a:off x="3500438" y="1214438"/>
            <a:ext cx="5286375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800" smtClean="0"/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Кружева, связанные на коклюшках, были широко распространены во Фландрии. В то время ручная филигранная работа очень высоко ценилась, и брюссельские (брюггские) кружева плели из самых дорогих нитей. Крючок — это инструмент, с помощью которого можно имитировать многие виды рукодельных кружев. И брюссельские кружева не являются исключением. Их можно использовать не только для вязания салфеток, скатертей и других предметов, украшающих интерьер, но и для создания необычных моделей для вашего гардероба.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		В книге представлены узоры кружев,   элементы  узоров. Используя эти элементы в различных сочетаниях, можно создавать неповторимые изделия.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i?id=63d8aefb2b771ade4a8d07f5fa6e66a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28860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928688" y="222250"/>
            <a:ext cx="7643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Чижик, Т. Самоучитель по вязанию брюссельских кружев/ Т.Чижик , М.Чижик . -  Ростов на  Дону: Феникс,  2006. - 217 с.: ил. - (Это модно).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3"/>
          <p:cNvSpPr>
            <a:spLocks noGrp="1"/>
          </p:cNvSpPr>
          <p:nvPr>
            <p:ph sz="half" idx="1"/>
          </p:nvPr>
        </p:nvSpPr>
        <p:spPr>
          <a:xfrm>
            <a:off x="3500438" y="1214438"/>
            <a:ext cx="5186362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		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Эта книга для тех, кто любит уют и стремится сделать свой дом лучше. Она будет интересна не только профессионалам, но и людям, которые впервые решили заняться дизайном. В первой части этой книги вы найдете множество интересных идей по оформлению окон в вашем доме. Вторая часть полностью посвящена оформлению спальни.</a:t>
            </a: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	 Эта книга поможет вам преобразить ваш дом.</a:t>
            </a:r>
          </a:p>
          <a:p>
            <a:pPr eaLnBrk="1" hangingPunct="1">
              <a:buFont typeface="Arial" charset="0"/>
              <a:buChar char="•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209675"/>
            <a:ext cx="30194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28625" y="215900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Декор из ткани: шторы, покрывала, подушки.  - Ростов на Дону: Феникс, 2003. - 160 с. - «Стильные штучки».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3"/>
          <p:cNvSpPr>
            <a:spLocks noGrp="1"/>
          </p:cNvSpPr>
          <p:nvPr>
            <p:ph sz="half" idx="1"/>
          </p:nvPr>
        </p:nvSpPr>
        <p:spPr>
          <a:xfrm>
            <a:off x="3643313" y="1857375"/>
            <a:ext cx="5072062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Прекрасно иллюстрированная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книга предлагает вашему вниманию интересные проекты по изготовлению вещей, которые принесут в дом тепло и уют. Даются подробные инструкции. Цветные фотографии.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25602" name="Picture 2" descr="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31432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42875" y="147638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Занавески, покрывала, подушки / Советы профессионалов: Пер. с англ. -  Москва: Издательский дом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Ниола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21-й век», 2006.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128 с.: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ил.- (Ваш дом: планировка и оформление).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3"/>
          <p:cNvSpPr>
            <a:spLocks noGrp="1"/>
          </p:cNvSpPr>
          <p:nvPr>
            <p:ph sz="half" idx="1"/>
          </p:nvPr>
        </p:nvSpPr>
        <p:spPr>
          <a:xfrm>
            <a:off x="3214688" y="1143000"/>
            <a:ext cx="57150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800" dirty="0" smtClean="0"/>
              <a:t> 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Умение оформлять и декорировать окна необходимо всем,  кто стремится сделать свой дом более комфортным и уютным.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бы вы ни любили - классику, модерн или минимализм, - эта книга поможет вам научиться шить шторы любого стиля и для любой комнаты, не затрачивая при этом лишних сил и средств!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Автор книги Кэрол Зентграф подскажет вам, как выбрать наиболее подходящий стиль оформления окна, ткань и тип отделки, а также подробно опишет поэтапный процесс создания шторы: "измеряем, шьем, вешаем".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достоинствам этой книги  относятся: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подробные инструкции по изготовлению более чем 30 моделей штор;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рекомендации по подбору стиля оформления для различных типов окон и помещений;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более 60 пошаговых иллюстраций всех этапов работы;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около 200 цветных иллюстраций;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- 6 выкроек штор и их отдельных элементов;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коллекция эскизов как основа для развития и воплощения творческих идей.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600" dirty="0" smtClean="0"/>
          </a:p>
        </p:txBody>
      </p:sp>
      <p:pic>
        <p:nvPicPr>
          <p:cNvPr id="26626" name="Picture 2" descr="ш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2928938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357188" y="144463"/>
            <a:ext cx="828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Зентграф, К. Шторы. Все этапы изготовления/ Э. Зентграф. Пер. с англ. У.Сапуцкой . -  Москва: Издательская группа «Континент», 2007. - 224 с.: ил.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3"/>
          <p:cNvSpPr>
            <a:spLocks noGrp="1"/>
          </p:cNvSpPr>
          <p:nvPr>
            <p:ph sz="half" idx="1"/>
          </p:nvPr>
        </p:nvSpPr>
        <p:spPr>
          <a:xfrm>
            <a:off x="3214688" y="1357313"/>
            <a:ext cx="5715000" cy="45005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1700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этой книге – лучшие модели одежды, связанные спицами и крючком, для молодых современных женщин!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Ещё - набор эксклюзивных украшений из бисера и поделочных камней, несложных в исполнении, но необычайно эффектно выглядящих с предлагаемыми фасонами топов, свитеров, болеро, пуловеров, жакетов!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 аксессуары - от вязаных шарфов и сумочек до объемных декоративных цветков из джинсовой ткани, которые смогут украсить жакет и пуловер в молодежном стиле.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Бисерные нашивки, способные "оживить" повседневную одежду и стать органичной частью декора свитера или блузки.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получите подробное описание каждого проекта и технику исполнения всех моделей, представленных в книге.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700" dirty="0" smtClean="0"/>
          </a:p>
        </p:txBody>
      </p:sp>
      <p:pic>
        <p:nvPicPr>
          <p:cNvPr id="27650" name="Picture 1" descr="https://lavkababuin.com/image/cache/alias/kreativnoe-vyazanie-biseropletenie-dekorirovanie-na-413716/kreativnoe-vyazanie-biseropletenie-dekorirovanie-na-413716-main-1000x100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557338"/>
            <a:ext cx="35004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8625" y="217488"/>
            <a:ext cx="8286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вязание,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декорирование / О. Литвина,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Свеженцева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Несмиян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. - Москва: Эксмо, 2007.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124 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 ил. - (Азбука рукоделия).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3"/>
          <p:cNvSpPr>
            <a:spLocks noGrp="1"/>
          </p:cNvSpPr>
          <p:nvPr>
            <p:ph sz="half" idx="1"/>
          </p:nvPr>
        </p:nvSpPr>
        <p:spPr>
          <a:xfrm>
            <a:off x="4000500" y="1500188"/>
            <a:ext cx="4686300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Книга, которая перед вами, введет вас в удивительный мир древнего рукоделия - плетения из бисера. Вы узнаете об истории появления этого красивого материала, о видах работы с ним.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Бисерное рукоделие хранит много секретов, и вы познакомитесь с наиболее доступными и интересными приемами плетения.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2400" smtClean="0"/>
          </a:p>
        </p:txBody>
      </p:sp>
      <p:pic>
        <p:nvPicPr>
          <p:cNvPr id="28674" name="Picture 2" descr="https://cache3.youla.io/files/images/780_780/5e/02/5e02372df094f355866d170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500" y="1428750"/>
            <a:ext cx="321468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428625" y="214313"/>
            <a:ext cx="8429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Базулина, Л.В. Бисер /Л.В. Базулина, И.В.Новикова, В.Н. Куров. - Ярославль: Академия развития, 2007. - 224 с.: ил. - (Серия «Бабушкин сундучок»).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3"/>
          <p:cNvSpPr>
            <a:spLocks noGrp="1"/>
          </p:cNvSpPr>
          <p:nvPr>
            <p:ph sz="half" idx="1"/>
          </p:nvPr>
        </p:nvSpPr>
        <p:spPr>
          <a:xfrm>
            <a:off x="3500438" y="785813"/>
            <a:ext cx="5429250" cy="5340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smtClean="0"/>
              <a:t>		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того, чтобы научиться шить правильно, красиво и качественно, необходимо изучить методику выполнения всех узлов обработки, понять критерии выбора ткани для будущих изделий и, самое главное - научиться точно рассчитывать и строить выкройки. 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В предлагаемой вам книге собраны все необходимые начальные сведения о швейном деле. Пройдя этот несложный курс, далее вам уже не составит труда работать с журналами по модным выкройкам. 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Каждый раздел книги, посвященный конструированию и моделированию изделий ассортимента женской одежды, построен по принципу "от простого к сложному" - вам предлагается подробное построение основной выкройки, а затем на ее основе дается описание элементов более сложных моделей.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	Обо всём этом и не только в книге  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Книга кройки и шитья» (Вера Надеждина).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1" descr="Книга кройки и шитья, Вера Надеждина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5" y="1357313"/>
            <a:ext cx="32210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625" y="357188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Книга кройки и шитья/ авт. - сост. Вера Надеждина. - Минск: Харвест,  2007.  – 400 с.: ил.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3"/>
          <p:cNvSpPr>
            <a:spLocks noGrp="1"/>
          </p:cNvSpPr>
          <p:nvPr>
            <p:ph sz="half" idx="1"/>
          </p:nvPr>
        </p:nvSpPr>
        <p:spPr>
          <a:xfrm>
            <a:off x="4071938" y="1285875"/>
            <a:ext cx="4714875" cy="4840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cs typeface="Times New Roman" pitchFamily="18" charset="0"/>
              </a:rPr>
              <a:t>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Книга знакомит с историей одного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из популярнейших видов декоративно-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прикладного искусства - макраме, учит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приемам плетения основных узлов и узоров.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Приемы плетения расположены в книге  по возрастающей степени сложности, показаны на рисунках и схемах.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Здесь даны также описания плетения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разнообразных изделий (игрушки, сувениры, детали одежды, интерьера.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800" smtClean="0"/>
          </a:p>
        </p:txBody>
      </p:sp>
      <p:pic>
        <p:nvPicPr>
          <p:cNvPr id="30722" name="Picture 1" descr="4870325_0065071 (300x391, 40Kb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63" y="1285875"/>
            <a:ext cx="31829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57188" y="215900"/>
            <a:ext cx="878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Соколовская, М.М.  Знакомьтесь с макраме. - Москва: Просвещение, 1985.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111 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29063" y="1500188"/>
            <a:ext cx="4929187" cy="46259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быть лучше приятных воспоминаний? Только красиво оформленные воспоминания, а именно фотографии из семейного архива. Скрапбукинг поможет не только привести в порядок семейную коллекцию снимков, но и сделать приятный подарок друзьям и родным.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		Скрапбукинг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удивительное и полезное хобби, которое позволяет сделать жизнь ярче и интереснее.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6" name="Picture 1" descr="http://catalog.ekimovka.ru/SoftUnicode/Images/Photos/Notices/14974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42938" y="1701800"/>
            <a:ext cx="3071812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57188" y="214313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Каминская, Е.А. Скрапбукинг. Искусство оформления фотографий и фотоальбомов/ Е.А.Каминская. - Москва: РИПОЛ классик, 2012. - 260 с: ил. - (Поделки - самоделки) 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3"/>
          <p:cNvSpPr>
            <a:spLocks noGrp="1"/>
          </p:cNvSpPr>
          <p:nvPr>
            <p:ph sz="half" idx="1"/>
          </p:nvPr>
        </p:nvSpPr>
        <p:spPr>
          <a:xfrm>
            <a:off x="4214813" y="1643063"/>
            <a:ext cx="4643437" cy="4483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Альбом состоит из рисунков и подробных схем (от простых до самых сложных) для вышивания крестом. Это издание будет полезно как для тех, кто начинает учиться этому виду рукоделия, так и для профессионалов. Вместе с изображением цветовой гаммы и названием цветов в книге используется международная маркировка ниток (DMC). </a:t>
            </a:r>
          </a:p>
        </p:txBody>
      </p:sp>
      <p:pic>
        <p:nvPicPr>
          <p:cNvPr id="32770" name="Picture 1" descr="https://goods.kaypu.com/icon/50796e5fcbe379d2600054b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500" y="1571625"/>
            <a:ext cx="3500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85813" y="5064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Альбом вышивки крестом. - Москва: АСТ, Харвест, 2001.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64 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571500" y="714375"/>
            <a:ext cx="807243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	Круг увлеченных людей  чрезвычайно обширен. Многие посвящают свой досуг различным видам деятельности – конструированию, рукоделию, художественному творчеству. Один из самых теплых, приятных и бесценных предметов искусства - тот, который сделан собственными руками или руками близких. </a:t>
            </a:r>
          </a:p>
          <a:p>
            <a:r>
              <a:rPr lang="ru-RU" sz="2800" dirty="0">
                <a:latin typeface="Times New Roman" pitchFamily="18" charset="0"/>
              </a:rPr>
              <a:t>	Творческий человек открыт к возможностям жизни. Он свободен, умеет удивляться и получает удовольствие от создания нового. Не обязательно совершать научные открытия: включить творчество в свою повседневную жизнь способен каждый.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43313" y="1357313"/>
            <a:ext cx="4857750" cy="47688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Амигуруми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современное японское искусство вязания маленьких игрушек спицами или крючком. Благодаря определённой технике вязания, особому стилю оформления и своеобразному представлению, игрушки получаются очень симпатичными и сказочными.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 нашей книге вы найдёте всю необходимую информацию, с помощью которой научитесь творить практически ювелирные шедевры из шерсти и пряжи, которыми порадуете себя и своих близких!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3794" name="Picture 2" descr="https://samolit.com/images/BookImages/51646/cover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63" y="1520825"/>
            <a:ext cx="300037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85750" y="293688"/>
            <a:ext cx="85010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Владимирова, С.Е. Игрушки амигуруми / С.Е. Владимирова. - Москва: РИПОЛ классик, 2012. - 256 с.: ил. - (Поделки - самоделки).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75" y="1571625"/>
            <a:ext cx="5214938" cy="46434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 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Оригами – древнее искусство складывания фигурок из бумаги. Своими корнями оно уходит в Китай, где была изобретена бумага. В древности этот вид искусства был доступен только представителям высших сословий, где владение техникой складывания из бумаги было признаком хорошего тона. В наши дни оригами имеет большое количество поклонников, ведь в этой технике из простого и доступного материала можно создать настоящие шедевры. К тому же оригами развивает мышление, фантазию и открывает богатые просторы для творчества.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		В этой книге вы найдете много интересных и оригинальных моделей оригами разной сложности с подробными описаниями и схемами.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cs typeface="Times New Roman" pitchFamily="18" charset="0"/>
            </a:endParaRPr>
          </a:p>
        </p:txBody>
      </p:sp>
      <p:pic>
        <p:nvPicPr>
          <p:cNvPr id="34818" name="Picture 2" descr="http://www.booksiti.net.ru/books/3117907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5" y="1500188"/>
            <a:ext cx="301148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142875" y="287338"/>
            <a:ext cx="864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Ильина, Н.К.  Оригами. Необычные модели для развития фантазии/ Н.К. Ильина. - Москва: РИПОЛ классик, 2012. - 256 с.: ил. - (Поделки - самоделки).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75" y="1285875"/>
            <a:ext cx="5286375" cy="4840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Изделия из шерсти люди используют с незапамятных времен. Еще в древности они валяли шерсть диких животных и делали из нее себе одежду и даже дома. В настоящее время создание своими руками «шерстяной ткани» у женщин превратилось в хобби. Фелтинг – это особая техника изготовления оригинальных изделий из непряденой шерсти.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 этой книге вы найдете описание сухого и мокрого валяния, узнаете много разных секретов этого дела. Кроме того, в книге есть описание различных изделий с иллюстрациями. Вы сможете научиться делать игрушки, валенки, шапки, бижутерию и различные предметы декора. Валяние – это очень просто. К тому же результат виден сразу.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5842" name="Picture 2" descr="img18331_29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3643313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42875" y="85725"/>
            <a:ext cx="9001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Преображенская, В.Н.  Фелтинг. Удивительные поделки из сваленной шерсти/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В.Н. Преображенская. - Москва: РИПОЛ классик, 2012.- 256 с.: ил.- (Поделки-самоделки).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?src=201616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2547937" cy="4114800"/>
          </a:xfrm>
        </p:spPr>
      </p:pic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600200"/>
            <a:ext cx="4929187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Эту книгу мы предлагаем любителям декоративного искусства, желающим попробовать силы в новом для себя виде творчества, применяя удивительный по свойствам материал – обычную солому, хотя искусство плетения из нее и создание фигурок и игрушек известно с незапамятных времен. Эта работа, доступная людям разного возраста, принесет вам радость творчества.</a:t>
            </a: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42875" y="142875"/>
            <a:ext cx="900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Преображенская, В.Н. Поделки из соломки/ В.Н. Преображенская.- Москва: РИПОЛ классик, 2012. - 256 с.: ил. - (Поделки - самоделки).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5" y="1357313"/>
            <a:ext cx="5000625" cy="47688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прутьев можно сплести все: корзину для грибов, эффектную сумочку для дамских мелочей, разнообразные кашпо для цветов, ящички для кухонных принадлежностей, подставки для посуды, абажуры и даже манеж для любимой собаки. 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Эта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книга поможет вам стать настоящим мастером. 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 узнаете, как заготовить необходимый материал, 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познакомитесь с различными техниками плетения 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сможете собственными руками изготовить 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потрясающие изделия, которые принесут 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радость вам и вашим близким.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1" descr="Плетение из прутьев, Паола Романелли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68300" y="1674813"/>
            <a:ext cx="3346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57188" y="214313"/>
            <a:ext cx="87868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Романелли, П.- Плетение из прутьев/ П. Романелли. - Пер. с итал. ООО «Мир книги». - Москва: Мир книги, 2002.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80 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 ил.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3"/>
          <p:cNvSpPr>
            <a:spLocks noGrp="1"/>
          </p:cNvSpPr>
          <p:nvPr>
            <p:ph sz="half" idx="1"/>
          </p:nvPr>
        </p:nvSpPr>
        <p:spPr>
          <a:xfrm>
            <a:off x="4143375" y="1500188"/>
            <a:ext cx="4572000" cy="4786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настоящем издании в доступной форме представлены сведения о материалах, используемых для плетения, и инструментах; подробно описана технология изготовления изделий; даны пошаговые рекомендации по основным видам и способам плетения.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Также в книге описаны способы изготовления различных художественных изделий из дерева.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Arial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1" descr="https://iknigi.net/books_files/covers/thumbs_150/pletenie-beresta-solomka-trostnik-loza-i-drugie-materialy-4903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88" y="1571625"/>
            <a:ext cx="3071812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57188" y="0"/>
            <a:ext cx="850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Назарова, В.И. Плетение: береста, соломка, тростник, лоза и другие материалы/ В.И. Назарова. - Москва: РИПОЛ классик, 2012. - 288 с.: ил. - (Энциклопедия строительства).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43313" y="1571625"/>
            <a:ext cx="5043487" cy="455453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наличии фантазии и небольшого количества специально приготовленных прочных цветов, фруктов и веток легко можно сделать самим нежнейший букет - мечту, так и пышный букет с пряностями. Из этой богато иллюстрированной книги любитель цветов узнает все необходимое о захватывающем хобби - оформлении засушенных цветов, начиная от собирания и консервирования растений, необходимых материалов и инструмента, различных видов техники выполнения и заканчивая  художественными способами аранжировки прекрасного природного материала.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Обо всём этом и не только в книге 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Флористика. Букеты с композициями из засушенных цветов».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1" descr="https://www.libex.ru/dimg/3b5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500" y="1643063"/>
            <a:ext cx="2786063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42875" y="142875"/>
            <a:ext cx="900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Флористика. Букеты с композициями из засушенных цветов. - Москва: Внешсигма, 2000.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88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 ил.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http://www.100book.ru/b15983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5" y="1671638"/>
            <a:ext cx="27146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86125" y="1214438"/>
            <a:ext cx="5643563" cy="5143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100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Карнавал - волшебное слово: гости в великолепных костюмах с масками на лице, огромный зал, освещенный яркими цветными огнями... Чтобы домашний маскарад не превратился в обычный скучный праздник, нужна специальная подготовка. Во-первых, эта книга расскажет, как украсить зал шарами, флажками, гирляндами, бумажными фонариками, а также как изготовить своими руками деревья для декорации из вешалок и подарочных коробок. Во-вторых, необходимо сшить маскарадные костюмы из бумаги и ткани или хотя бы их элементы - маски, головные уборы, парики. Обо всем этом вы узнаете из этой книги.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Ещё узнаете в какие игры для взрослых и детей можно играть на карнавале, какие конкурсы проводить В этой книге - готовые сценарии по проведению морского, новогоднего, осеннего, шляпного и других карнавалов.</a:t>
            </a:r>
          </a:p>
        </p:txBody>
      </p:sp>
      <p:sp>
        <p:nvSpPr>
          <p:cNvPr id="40963" name="Прямоугольник 7"/>
          <p:cNvSpPr>
            <a:spLocks noChangeArrowheads="1"/>
          </p:cNvSpPr>
          <p:nvPr/>
        </p:nvSpPr>
        <p:spPr bwMode="auto">
          <a:xfrm>
            <a:off x="142875" y="214313"/>
            <a:ext cx="900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Диченскова, А. Карнавальные прибамбасы: шумелки,  конфетти, сувениры, маски/ А.М. Диченскова . - Ростов на Дону: Феникс, 2005. - 158 с.: ил. - (Стильные штучки) . 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smtClean="0"/>
              <a:t>М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2700338" y="29241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Мы против серости вокруг</a:t>
            </a:r>
          </a:p>
        </p:txBody>
      </p:sp>
      <p:pic>
        <p:nvPicPr>
          <p:cNvPr id="41987" name="Picture 5" descr="rKl6abiTeXzvdnZmKjwnlfGUOVO9IlAzx1JiWPz8kR0FTjNPaoDJz0VBGR9RplsMwpbO8OmOAU1PzWTmBiMkQ-zqIX71kDot_SVbIGZjdd-9jzsPu3IQK88HJhaiq9wJRxptP32My4wZKB0dV7l0JuGIuc2U6nFoMrYrtA13dw_yqDUZyNJkbfxtQVBHAzSOt4ssVaslRHbAR38g_OmoST59PllljsGvDDVmYjHRfQPouqP4ottbXjORFYITV30tjbUBDvmKbU3jUl1UVBYIo461OkubF3hN8XxkH_zwnHYWZAxYWIz_jhonVGISz20NyJqs5pfcU2gPqSihKXJUJpq1DAXcgmhl6E9ccUc4Bq6duA9Otw1pVu9TVSDC05BdMXExcViO_ostFklWM8FpIMe6nNCN8ElIFYgTmBN0Zhu9nisJ-YdjUtplfndeEASLq78VUKM-bVPKRGEf_suxRT5tP2FAoPmjLTVnWSLbZg7EgKr2qPJReT2_NaU0XFcUrb4UDMSFZmnIdlBjcSktpLi8G0-LI2l57E1gFNTAlWEKZRZ8XazSrQoEVlkf-GI9462PxL7cTkUVkBGTKnhLHZiJCQXjpnt_91hTUkM3OYKSvDppvClgW_tWbiLr1LV2MlEEZkOM8LULEkZXKsB7HcGgn9GW1VJ-NJQzjyd1axWRlSIr-IdNetdxSVJiFBCIi5cBX7wybF7Belon_8yucwZEK0Zhn8aMOCVkZi_mRAvjo7n0q9RebRGVOpEHQ3sjkoMpFdSmX3btZHdaTDg5pIygD3-0I2Jt2EJGHfnxvHMOewlhfJ3JpxIDa3Ys4Ec_2Ieyy6LxW1k5oACkOWpGJZuqOT71u3tWyV1Pd24cGoCcrztqmgNKUv5QZCfZ2I5VOV8aQneA-pULDn1FFO1uPsO8ut268XNaN646phFKZzqMmy8k4IBESMlDflpGIC6BiYYBSpwIZUjCfXUb7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857250" y="2357438"/>
            <a:ext cx="86407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66FF"/>
                </a:solidFill>
              </a:rPr>
              <a:t>Мы против серости вокруг! </a:t>
            </a:r>
          </a:p>
          <a:p>
            <a:r>
              <a:rPr lang="ru-RU" sz="4000" b="1">
                <a:solidFill>
                  <a:srgbClr val="0066FF"/>
                </a:solidFill>
              </a:rPr>
              <a:t>Оригинальность- вот наш друг! </a:t>
            </a:r>
          </a:p>
          <a:p>
            <a:r>
              <a:rPr lang="ru-RU" sz="4000" b="1">
                <a:solidFill>
                  <a:srgbClr val="0066FF"/>
                </a:solidFill>
              </a:rPr>
              <a:t>И не знают скуки, </a:t>
            </a:r>
          </a:p>
          <a:p>
            <a:r>
              <a:rPr lang="ru-RU" sz="4000" b="1">
                <a:solidFill>
                  <a:srgbClr val="0066FF"/>
                </a:solidFill>
              </a:rPr>
              <a:t>Умельцы на все руки!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000125" y="1714500"/>
            <a:ext cx="74295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  <a:cs typeface="+mn-cs"/>
              </a:rPr>
              <a:t>Спасибо за внимание!</a:t>
            </a:r>
          </a:p>
          <a:p>
            <a:pPr algn="ctr"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dirty="0">
                <a:latin typeface="+mn-lt"/>
                <a:cs typeface="+mn-cs"/>
              </a:rPr>
              <a:t>Веб - обзор подготовила Елена Поцелуйко, библиотекарь отдела организации и использования единого фонда   Мглинской межпоселенческой центральной библиотеки </a:t>
            </a:r>
          </a:p>
          <a:p>
            <a:pPr algn="ctr">
              <a:defRPr/>
            </a:pPr>
            <a:r>
              <a:rPr lang="ru-RU" sz="2400" dirty="0">
                <a:latin typeface="+mn-lt"/>
                <a:cs typeface="+mn-cs"/>
              </a:rPr>
              <a:t>(ул. Ленина, д.19).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00063" y="642938"/>
            <a:ext cx="80724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</a:rPr>
              <a:t>Отдел организации </a:t>
            </a:r>
          </a:p>
          <a:p>
            <a:pPr algn="ctr"/>
            <a:r>
              <a:rPr lang="ru-RU" sz="3600">
                <a:latin typeface="Times New Roman" pitchFamily="18" charset="0"/>
              </a:rPr>
              <a:t>и использования единого фонда </a:t>
            </a:r>
          </a:p>
          <a:p>
            <a:pPr algn="ctr"/>
            <a:r>
              <a:rPr lang="ru-RU" sz="3600">
                <a:latin typeface="Times New Roman" pitchFamily="18" charset="0"/>
              </a:rPr>
              <a:t>Мглинской межпоселенческой центральной библиотеки </a:t>
            </a:r>
          </a:p>
          <a:p>
            <a:pPr algn="ctr"/>
            <a:r>
              <a:rPr lang="ru-RU" sz="3600">
                <a:latin typeface="Times New Roman" pitchFamily="18" charset="0"/>
              </a:rPr>
              <a:t>предлагает вашему вниманию обзор литературы для полезного досуга :</a:t>
            </a:r>
          </a:p>
          <a:p>
            <a:pPr algn="ctr"/>
            <a:r>
              <a:rPr lang="ru-RU" sz="4200" b="1">
                <a:solidFill>
                  <a:srgbClr val="FF0000"/>
                </a:solidFill>
                <a:latin typeface="Times New Roman" pitchFamily="18" charset="0"/>
              </a:rPr>
              <a:t>«Умелые руки не знают скуки».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619250" y="0"/>
            <a:ext cx="7072313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Фантазии полёт и рук творенье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С восторгом я держу в своих руках...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Не знает, к счастью, красота старенья,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Любовь к прекрасному живёт в веках.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Умелец может сделать из железки,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Из камня, дерева – шедевры красоты.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Из разноцветья бисера и лески,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Как в сказке, чудеса творишь и ты.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Я прикасаюсь к броши осторожно,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Она чарует и ласкает взор.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Представить трудно, как это возможно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Создать невиданной красы узор.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Как результат терпенья и уменья –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Изящество, и цвета чистота,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И совершенство формы... Нет сомненья,</a:t>
            </a:r>
            <a:br>
              <a:rPr lang="ru-RU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Наш мир спасут талант и красота!</a:t>
            </a:r>
          </a:p>
          <a:p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>
                <a:latin typeface="Times New Roman" pitchFamily="18" charset="0"/>
              </a:rPr>
              <a:t>                                                       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З. М. Торопчина.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</a:rPr>
            </a:b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3"/>
          <p:cNvSpPr>
            <a:spLocks noGrp="1"/>
          </p:cNvSpPr>
          <p:nvPr>
            <p:ph sz="half" idx="1"/>
          </p:nvPr>
        </p:nvSpPr>
        <p:spPr>
          <a:xfrm>
            <a:off x="3571875" y="1285875"/>
            <a:ext cx="5114925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smtClean="0"/>
              <a:t> </a:t>
            </a:r>
            <a:r>
              <a:rPr lang="ru-RU" sz="2000" smtClean="0">
                <a:cs typeface="Times New Roman" pitchFamily="18" charset="0"/>
              </a:rPr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Уникальное издание, впервые в практике отечественного книгоиздания представляющее в таком полном объеме особенности различных видов рукоделий - от самых простых (ручной и машинный швы, штопка и починка) до таких "экзотических" для нашего времени, как вышивание аппликацией, золотом и т. п. 	В свое время эта книга входила в число 40 самых популярных во Франции книг для женщин. Исчерпывающая полнота и доступность изложения, насыщенность иллюстративным материалом (в книге 1087 иллюстраций) - все эти достоинства должны обеспечить предлагаемому изданию самый широкий и неослабевающий спрос.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2200" smtClean="0"/>
          </a:p>
        </p:txBody>
      </p:sp>
      <p:pic>
        <p:nvPicPr>
          <p:cNvPr id="18434" name="Picture 2" descr="Полная энциклопедия женских рукоделий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5" y="1357313"/>
            <a:ext cx="307181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42938" y="215900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Полная энциклопедия женских рукоделий: Пер. с франц. - Москва: «Восхождение», 1992. - 608 с.: ил.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img0.liveinternet.ru/images/attach/c/10/110/457/110457078_large_Pechvork011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50" y="1357313"/>
            <a:ext cx="31432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42938" y="214313"/>
            <a:ext cx="7786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Шьем из лоскутков. Рациональный раскрой. Современное шитьё. - Москва: Внешсигма, 2000.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69 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5"/>
          <p:cNvSpPr>
            <a:spLocks noGrp="1"/>
          </p:cNvSpPr>
          <p:nvPr>
            <p:ph sz="half" idx="1"/>
          </p:nvPr>
        </p:nvSpPr>
        <p:spPr>
          <a:xfrm>
            <a:off x="3429000" y="1357313"/>
            <a:ext cx="5186363" cy="4983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        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Женщины, книга для вас! Покрывало из лоскутков за выходные! Это осуществимо при сегодняшних достижениях техники кроя и шитья! Эта книга для тех, кто восторгается американским килто и пэчворком. На это вам не потребуется много времени! С помощью колесика - резака вы сможете раскроить сразу восемь слоев ткани! На современной швейной машине можно стачивать и простегивать лоскутки без предварительной сметки!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	 В книге описано шитье самых разных изделий: одеял, покрывал, скатертей, ковриков и сувениров.</a:t>
            </a:r>
          </a:p>
          <a:p>
            <a:pPr eaLnBrk="1" hangingPunct="1">
              <a:buFont typeface="Arial" charset="0"/>
              <a:buChar char="•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3.bp.blogspot.com/-rTBqD5Cj6pc/WUKBXmHy30I/AAAAAAAAVOs/1D6gsuDamLcnIVIJ8XcxiQdwPr9M_CaFwCKgBGAs/s1600/%25D0%25BE%25D0%25B4%25D0%25B5%25D1%258F%25D0%25BB%25D0%25BE%2B%25D0%25BF%25D1%2582%25D0%25B8%25D1%2587%25D0%25BA%25D0%25B8.jpg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5" y="1357313"/>
            <a:ext cx="32210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57188" y="285750"/>
            <a:ext cx="8786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Чеймберз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Ш.  Азбука лоскутного шитья /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Ш.Чеймберз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Пер. с англ. -  Москва: Издательство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Ниола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Пресс», 2006.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80 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3714750" y="1285875"/>
            <a:ext cx="5072063" cy="48402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лоскутного шитья довольно проста, вы в этом убедитесь, ознакомившись с данной книгой, в которой найдете описание и простой вещи, сшитой вручную, и великолепного покрывала, складывающегося в подушку. Вы узнаете, как пользоваться роликовым ножом, научитесь хитроумным способам быстро нарезать и сшивать детали лоскутного изделия, не забыта и традиционная техника. А главное - дано поэтапное описание выполнения моделей, что поможет вам добиться успехов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1506" name="Picture 1" descr="https://www.libex.ru/dimg/4bf2f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63" y="1131888"/>
            <a:ext cx="28575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000125" y="285750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Дараева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Ю.А. Лоскутное шитье/  Ю.А.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Дараева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- Москва: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Этерна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2006. -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224 с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.: ил. - (Красота в твоих руках).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71813" y="1285875"/>
            <a:ext cx="5614987" cy="48402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рассказывает о старинном искусстве лоскутной мозаики, которое сейчас переживает второе рождение. Прочитав ее, вы научитесь создавать из  лоскутной ткани оригинальные предметы интерьера и домашнего обихода. Панно, созданное из разноцветных лоскутков, не хуже искусно вытканного гобелена украсит ваш дом. Подушки, наволочки, стеганные покрывала, накидки, кухонные комплекты сделают его еще уютнее, а мягкие веселые игрушки доставят радость вашим детям.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тех, кто любит создавать оригинальные вещи собственными руками.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3"/>
          <p:cNvSpPr>
            <a:spLocks noGrp="1"/>
          </p:cNvSpPr>
          <p:nvPr>
            <p:ph sz="half" idx="1"/>
          </p:nvPr>
        </p:nvSpPr>
        <p:spPr>
          <a:xfrm>
            <a:off x="3786188" y="1428750"/>
            <a:ext cx="4900612" cy="4697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	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Вязание крючком станет для вас легким и очень приятным занятием, если вы будете учиться по урокам в этой книге: от простого к сложному, от образцов к технологическим приемам работы с верхним трикотажем.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		На каждом этапе обучения вы сможете связать готовые изделия, описания которых (более 200 моделей) приведены в книге. Обо всём этом и не только в книге «Учимся вязать крючком» (Т. А. Терешкович).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1" descr="https://55.img.avito.st/1280x960/451443355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7650" y="1219200"/>
            <a:ext cx="353853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28625" y="215900"/>
            <a:ext cx="814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Терешкович, Т.А. Учимся вязать крючком/ Т.А.Терешкович. - Минск: Хэлтон, 2000. - 336 с.: ил.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485</TotalTime>
  <Words>810</Words>
  <Application>Microsoft Office PowerPoint</Application>
  <PresentationFormat>Экран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М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Библиотека</cp:lastModifiedBy>
  <cp:revision>51</cp:revision>
  <dcterms:created xsi:type="dcterms:W3CDTF">2020-11-12T07:36:22Z</dcterms:created>
  <dcterms:modified xsi:type="dcterms:W3CDTF">2020-11-16T06:44:01Z</dcterms:modified>
</cp:coreProperties>
</file>