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5" r:id="rId1"/>
  </p:sldMasterIdLst>
  <p:sldIdLst>
    <p:sldId id="256" r:id="rId2"/>
    <p:sldId id="288" r:id="rId3"/>
    <p:sldId id="275" r:id="rId4"/>
    <p:sldId id="285" r:id="rId5"/>
    <p:sldId id="286" r:id="rId6"/>
    <p:sldId id="287" r:id="rId7"/>
    <p:sldId id="272" r:id="rId8"/>
    <p:sldId id="274" r:id="rId9"/>
    <p:sldId id="284" r:id="rId10"/>
    <p:sldId id="273" r:id="rId11"/>
    <p:sldId id="260" r:id="rId12"/>
    <p:sldId id="264" r:id="rId13"/>
    <p:sldId id="289" r:id="rId14"/>
    <p:sldId id="282" r:id="rId15"/>
    <p:sldId id="278" r:id="rId16"/>
    <p:sldId id="290" r:id="rId17"/>
    <p:sldId id="280" r:id="rId18"/>
    <p:sldId id="291" r:id="rId19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1FE39B-75D6-48B6-874B-24FB0D5B329A}" v="14" dt="2020-05-21T12:12:25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304" autoAdjust="0"/>
  </p:normalViewPr>
  <p:slideViewPr>
    <p:cSldViewPr>
      <p:cViewPr varScale="1">
        <p:scale>
          <a:sx n="78" d="100"/>
          <a:sy n="78" d="100"/>
        </p:scale>
        <p:origin x="-90" y="-4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11FE39B-75D6-48B6-874B-24FB0D5B329A}"/>
    <pc:docChg chg="modSld addMainMaster delMainMaster">
      <pc:chgData name="" userId="" providerId="" clId="Web-{C11FE39B-75D6-48B6-874B-24FB0D5B329A}" dt="2020-05-21T12:12:25.480" v="10"/>
      <pc:docMkLst>
        <pc:docMk/>
      </pc:docMkLst>
      <pc:sldChg chg="modSp mod modClrScheme chgLayout">
        <pc:chgData name="" userId="" providerId="" clId="Web-{C11FE39B-75D6-48B6-874B-24FB0D5B329A}" dt="2020-05-21T12:12:25.480" v="10"/>
        <pc:sldMkLst>
          <pc:docMk/>
          <pc:sldMk cId="0" sldId="256"/>
        </pc:sldMkLst>
        <pc:spChg chg="mod">
          <ac:chgData name="" userId="" providerId="" clId="Web-{C11FE39B-75D6-48B6-874B-24FB0D5B329A}" dt="2020-05-21T12:10:59.448" v="5" actId="20577"/>
          <ac:spMkLst>
            <pc:docMk/>
            <pc:sldMk cId="0" sldId="256"/>
            <ac:spMk id="123" creationId="{00000000-0000-0000-0000-000000000000}"/>
          </ac:spMkLst>
        </pc:spChg>
      </pc:sldChg>
      <pc:sldChg chg="mod modClrScheme chgLayout">
        <pc:chgData name="" userId="" providerId="" clId="Web-{C11FE39B-75D6-48B6-874B-24FB0D5B329A}" dt="2020-05-21T12:12:25.480" v="10"/>
        <pc:sldMkLst>
          <pc:docMk/>
          <pc:sldMk cId="0" sldId="257"/>
        </pc:sldMkLst>
      </pc:sldChg>
      <pc:sldChg chg="mod modClrScheme chgLayout">
        <pc:chgData name="" userId="" providerId="" clId="Web-{C11FE39B-75D6-48B6-874B-24FB0D5B329A}" dt="2020-05-21T12:12:25.480" v="10"/>
        <pc:sldMkLst>
          <pc:docMk/>
          <pc:sldMk cId="0" sldId="258"/>
        </pc:sldMkLst>
      </pc:sldChg>
      <pc:sldChg chg="modSp mod modClrScheme chgLayout">
        <pc:chgData name="" userId="" providerId="" clId="Web-{C11FE39B-75D6-48B6-874B-24FB0D5B329A}" dt="2020-05-21T12:12:25.480" v="10"/>
        <pc:sldMkLst>
          <pc:docMk/>
          <pc:sldMk cId="0" sldId="259"/>
        </pc:sldMkLst>
        <pc:spChg chg="mod">
          <ac:chgData name="" userId="" providerId="" clId="Web-{C11FE39B-75D6-48B6-874B-24FB0D5B329A}" dt="2020-05-21T12:11:51.058" v="8" actId="14100"/>
          <ac:spMkLst>
            <pc:docMk/>
            <pc:sldMk cId="0" sldId="259"/>
            <ac:spMk id="135" creationId="{00000000-0000-0000-0000-000000000000}"/>
          </ac:spMkLst>
        </pc:spChg>
      </pc:sldChg>
      <pc:sldChg chg="mod modClrScheme chgLayout">
        <pc:chgData name="" userId="" providerId="" clId="Web-{C11FE39B-75D6-48B6-874B-24FB0D5B329A}" dt="2020-05-21T12:12:25.480" v="10"/>
        <pc:sldMkLst>
          <pc:docMk/>
          <pc:sldMk cId="0" sldId="260"/>
        </pc:sldMkLst>
      </pc:sldChg>
      <pc:sldChg chg="mod modClrScheme chgLayout">
        <pc:chgData name="" userId="" providerId="" clId="Web-{C11FE39B-75D6-48B6-874B-24FB0D5B329A}" dt="2020-05-21T12:12:25.480" v="10"/>
        <pc:sldMkLst>
          <pc:docMk/>
          <pc:sldMk cId="0" sldId="261"/>
        </pc:sldMkLst>
      </pc:sldChg>
      <pc:sldChg chg="modSp mod modClrScheme chgLayout">
        <pc:chgData name="" userId="" providerId="" clId="Web-{C11FE39B-75D6-48B6-874B-24FB0D5B329A}" dt="2020-05-21T12:12:25.480" v="10"/>
        <pc:sldMkLst>
          <pc:docMk/>
          <pc:sldMk cId="0" sldId="262"/>
        </pc:sldMkLst>
        <pc:spChg chg="mod">
          <ac:chgData name="" userId="" providerId="" clId="Web-{C11FE39B-75D6-48B6-874B-24FB0D5B329A}" dt="2020-05-21T12:10:26.870" v="1" actId="20577"/>
          <ac:spMkLst>
            <pc:docMk/>
            <pc:sldMk cId="0" sldId="262"/>
            <ac:spMk id="142" creationId="{00000000-0000-0000-0000-000000000000}"/>
          </ac:spMkLst>
        </pc:spChg>
      </pc:sldChg>
      <pc:sldChg chg="mod modClrScheme chgLayout">
        <pc:chgData name="" userId="" providerId="" clId="Web-{C11FE39B-75D6-48B6-874B-24FB0D5B329A}" dt="2020-05-21T12:12:25.480" v="10"/>
        <pc:sldMkLst>
          <pc:docMk/>
          <pc:sldMk cId="0" sldId="263"/>
        </pc:sldMkLst>
      </pc:sldChg>
      <pc:sldChg chg="mod modClrScheme chgLayout">
        <pc:chgData name="" userId="" providerId="" clId="Web-{C11FE39B-75D6-48B6-874B-24FB0D5B329A}" dt="2020-05-21T12:12:25.480" v="10"/>
        <pc:sldMkLst>
          <pc:docMk/>
          <pc:sldMk cId="0" sldId="264"/>
        </pc:sldMkLst>
      </pc:sldChg>
      <pc:sldChg chg="mod modClrScheme chgLayout">
        <pc:chgData name="" userId="" providerId="" clId="Web-{C11FE39B-75D6-48B6-874B-24FB0D5B329A}" dt="2020-05-21T12:12:25.480" v="10"/>
        <pc:sldMkLst>
          <pc:docMk/>
          <pc:sldMk cId="0" sldId="265"/>
        </pc:sldMkLst>
      </pc:sldChg>
      <pc:sldChg chg="mod modClrScheme chgLayout">
        <pc:chgData name="" userId="" providerId="" clId="Web-{C11FE39B-75D6-48B6-874B-24FB0D5B329A}" dt="2020-05-21T12:12:25.480" v="10"/>
        <pc:sldMkLst>
          <pc:docMk/>
          <pc:sldMk cId="0" sldId="266"/>
        </pc:sldMkLst>
      </pc:sldChg>
      <pc:sldChg chg="mod modClrScheme chgLayout">
        <pc:chgData name="" userId="" providerId="" clId="Web-{C11FE39B-75D6-48B6-874B-24FB0D5B329A}" dt="2020-05-21T12:12:25.480" v="10"/>
        <pc:sldMkLst>
          <pc:docMk/>
          <pc:sldMk cId="0" sldId="267"/>
        </pc:sldMkLst>
      </pc:sldChg>
      <pc:sldChg chg="mod modClrScheme chgLayout">
        <pc:chgData name="" userId="" providerId="" clId="Web-{C11FE39B-75D6-48B6-874B-24FB0D5B329A}" dt="2020-05-21T12:12:25.480" v="10"/>
        <pc:sldMkLst>
          <pc:docMk/>
          <pc:sldMk cId="0" sldId="268"/>
        </pc:sldMkLst>
      </pc:sldChg>
      <pc:sldChg chg="mod modClrScheme chgLayout">
        <pc:chgData name="" userId="" providerId="" clId="Web-{C11FE39B-75D6-48B6-874B-24FB0D5B329A}" dt="2020-05-21T12:12:25.480" v="10"/>
        <pc:sldMkLst>
          <pc:docMk/>
          <pc:sldMk cId="0" sldId="269"/>
        </pc:sldMkLst>
      </pc:sldChg>
      <pc:sldChg chg="mod modClrScheme chgLayout">
        <pc:chgData name="" userId="" providerId="" clId="Web-{C11FE39B-75D6-48B6-874B-24FB0D5B329A}" dt="2020-05-21T12:12:25.480" v="10"/>
        <pc:sldMkLst>
          <pc:docMk/>
          <pc:sldMk cId="0" sldId="270"/>
        </pc:sldMkLst>
      </pc:sldChg>
      <pc:sldChg chg="mod modClrScheme chgLayout">
        <pc:chgData name="" userId="" providerId="" clId="Web-{C11FE39B-75D6-48B6-874B-24FB0D5B329A}" dt="2020-05-21T12:12:25.480" v="10"/>
        <pc:sldMkLst>
          <pc:docMk/>
          <pc:sldMk cId="0" sldId="271"/>
        </pc:sldMkLst>
      </pc:sldChg>
      <pc:sldMasterChg chg="del delSldLayout">
        <pc:chgData name="" userId="" providerId="" clId="Web-{C11FE39B-75D6-48B6-874B-24FB0D5B329A}" dt="2020-05-21T12:11:58.777" v="9"/>
        <pc:sldMasterMkLst>
          <pc:docMk/>
          <pc:sldMasterMk cId="0" sldId="2147483648"/>
        </pc:sldMasterMkLst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48"/>
            <pc:sldLayoutMk cId="0" sldId="2147483659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48"/>
            <pc:sldLayoutMk cId="0" sldId="2147483660"/>
          </pc:sldLayoutMkLst>
        </pc:sldLayoutChg>
      </pc:sldMasterChg>
      <pc:sldMasterChg chg="del delSldLayout">
        <pc:chgData name="" userId="" providerId="" clId="Web-{C11FE39B-75D6-48B6-874B-24FB0D5B329A}" dt="2020-05-21T12:11:58.777" v="9"/>
        <pc:sldMasterMkLst>
          <pc:docMk/>
          <pc:sldMasterMk cId="0" sldId="2147483661"/>
        </pc:sldMasterMkLst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61"/>
            <pc:sldLayoutMk cId="0" sldId="2147483662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61"/>
            <pc:sldLayoutMk cId="0" sldId="2147483663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61"/>
            <pc:sldLayoutMk cId="0" sldId="2147483664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61"/>
            <pc:sldLayoutMk cId="0" sldId="2147483665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61"/>
            <pc:sldLayoutMk cId="0" sldId="2147483666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61"/>
            <pc:sldLayoutMk cId="0" sldId="2147483667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61"/>
            <pc:sldLayoutMk cId="0" sldId="2147483668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61"/>
            <pc:sldLayoutMk cId="0" sldId="2147483669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61"/>
            <pc:sldLayoutMk cId="0" sldId="2147483670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61"/>
            <pc:sldLayoutMk cId="0" sldId="2147483671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61"/>
            <pc:sldLayoutMk cId="0" sldId="2147483672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61"/>
            <pc:sldLayoutMk cId="0" sldId="2147483673"/>
          </pc:sldLayoutMkLst>
        </pc:sldLayoutChg>
      </pc:sldMasterChg>
      <pc:sldMasterChg chg="del delSldLayout">
        <pc:chgData name="" userId="" providerId="" clId="Web-{C11FE39B-75D6-48B6-874B-24FB0D5B329A}" dt="2020-05-21T12:11:58.777" v="9"/>
        <pc:sldMasterMkLst>
          <pc:docMk/>
          <pc:sldMasterMk cId="0" sldId="2147483674"/>
        </pc:sldMasterMkLst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74"/>
            <pc:sldLayoutMk cId="0" sldId="2147483675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74"/>
            <pc:sldLayoutMk cId="0" sldId="2147483676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74"/>
            <pc:sldLayoutMk cId="0" sldId="2147483677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74"/>
            <pc:sldLayoutMk cId="0" sldId="2147483678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74"/>
            <pc:sldLayoutMk cId="0" sldId="2147483679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74"/>
            <pc:sldLayoutMk cId="0" sldId="2147483680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74"/>
            <pc:sldLayoutMk cId="0" sldId="2147483681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74"/>
            <pc:sldLayoutMk cId="0" sldId="2147483682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74"/>
            <pc:sldLayoutMk cId="0" sldId="2147483683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74"/>
            <pc:sldLayoutMk cId="0" sldId="2147483684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74"/>
            <pc:sldLayoutMk cId="0" sldId="2147483685"/>
          </pc:sldLayoutMkLst>
        </pc:sldLayoutChg>
        <pc:sldLayoutChg chg="del">
          <pc:chgData name="" userId="" providerId="" clId="Web-{C11FE39B-75D6-48B6-874B-24FB0D5B329A}" dt="2020-05-21T12:11:58.777" v="9"/>
          <pc:sldLayoutMkLst>
            <pc:docMk/>
            <pc:sldMasterMk cId="0" sldId="2147483674"/>
            <pc:sldLayoutMk cId="0" sldId="2147483686"/>
          </pc:sldLayoutMkLst>
        </pc:sldLayoutChg>
      </pc:sldMasterChg>
      <pc:sldMasterChg chg="add del addSldLayout delSldLayout modSldLayout">
        <pc:chgData name="" userId="" providerId="" clId="Web-{C11FE39B-75D6-48B6-874B-24FB0D5B329A}" dt="2020-05-21T12:12:25.480" v="10"/>
        <pc:sldMasterMkLst>
          <pc:docMk/>
          <pc:sldMasterMk cId="213367245" sldId="2147483687"/>
        </pc:sldMasterMkLst>
        <pc:sldLayoutChg chg="add del mod replId">
          <pc:chgData name="" userId="" providerId="" clId="Web-{C11FE39B-75D6-48B6-874B-24FB0D5B329A}" dt="2020-05-21T12:12:25.480" v="10"/>
          <pc:sldLayoutMkLst>
            <pc:docMk/>
            <pc:sldMasterMk cId="213367245" sldId="2147483687"/>
            <pc:sldLayoutMk cId="296206645" sldId="2147483688"/>
          </pc:sldLayoutMkLst>
        </pc:sldLayoutChg>
        <pc:sldLayoutChg chg="add del mod replId">
          <pc:chgData name="" userId="" providerId="" clId="Web-{C11FE39B-75D6-48B6-874B-24FB0D5B329A}" dt="2020-05-21T12:12:25.480" v="10"/>
          <pc:sldLayoutMkLst>
            <pc:docMk/>
            <pc:sldMasterMk cId="213367245" sldId="2147483687"/>
            <pc:sldLayoutMk cId="2279174869" sldId="2147483689"/>
          </pc:sldLayoutMkLst>
        </pc:sldLayoutChg>
        <pc:sldLayoutChg chg="add del mod replId">
          <pc:chgData name="" userId="" providerId="" clId="Web-{C11FE39B-75D6-48B6-874B-24FB0D5B329A}" dt="2020-05-21T12:12:25.480" v="10"/>
          <pc:sldLayoutMkLst>
            <pc:docMk/>
            <pc:sldMasterMk cId="213367245" sldId="2147483687"/>
            <pc:sldLayoutMk cId="3273415175" sldId="2147483690"/>
          </pc:sldLayoutMkLst>
        </pc:sldLayoutChg>
        <pc:sldLayoutChg chg="add del mod replId">
          <pc:chgData name="" userId="" providerId="" clId="Web-{C11FE39B-75D6-48B6-874B-24FB0D5B329A}" dt="2020-05-21T12:12:25.480" v="10"/>
          <pc:sldLayoutMkLst>
            <pc:docMk/>
            <pc:sldMasterMk cId="213367245" sldId="2147483687"/>
            <pc:sldLayoutMk cId="3843466188" sldId="2147483691"/>
          </pc:sldLayoutMkLst>
        </pc:sldLayoutChg>
        <pc:sldLayoutChg chg="add del mod replId">
          <pc:chgData name="" userId="" providerId="" clId="Web-{C11FE39B-75D6-48B6-874B-24FB0D5B329A}" dt="2020-05-21T12:12:25.480" v="10"/>
          <pc:sldLayoutMkLst>
            <pc:docMk/>
            <pc:sldMasterMk cId="213367245" sldId="2147483687"/>
            <pc:sldLayoutMk cId="3055159350" sldId="2147483692"/>
          </pc:sldLayoutMkLst>
        </pc:sldLayoutChg>
        <pc:sldLayoutChg chg="add del mod replId">
          <pc:chgData name="" userId="" providerId="" clId="Web-{C11FE39B-75D6-48B6-874B-24FB0D5B329A}" dt="2020-05-21T12:12:25.480" v="10"/>
          <pc:sldLayoutMkLst>
            <pc:docMk/>
            <pc:sldMasterMk cId="213367245" sldId="2147483687"/>
            <pc:sldLayoutMk cId="3759094028" sldId="2147483693"/>
          </pc:sldLayoutMkLst>
        </pc:sldLayoutChg>
        <pc:sldLayoutChg chg="add del mod replId">
          <pc:chgData name="" userId="" providerId="" clId="Web-{C11FE39B-75D6-48B6-874B-24FB0D5B329A}" dt="2020-05-21T12:12:25.480" v="10"/>
          <pc:sldLayoutMkLst>
            <pc:docMk/>
            <pc:sldMasterMk cId="213367245" sldId="2147483687"/>
            <pc:sldLayoutMk cId="1294983181" sldId="2147483694"/>
          </pc:sldLayoutMkLst>
        </pc:sldLayoutChg>
        <pc:sldLayoutChg chg="add del mod replId">
          <pc:chgData name="" userId="" providerId="" clId="Web-{C11FE39B-75D6-48B6-874B-24FB0D5B329A}" dt="2020-05-21T12:12:25.480" v="10"/>
          <pc:sldLayoutMkLst>
            <pc:docMk/>
            <pc:sldMasterMk cId="213367245" sldId="2147483687"/>
            <pc:sldLayoutMk cId="304186978" sldId="2147483695"/>
          </pc:sldLayoutMkLst>
        </pc:sldLayoutChg>
        <pc:sldLayoutChg chg="add del mod replId">
          <pc:chgData name="" userId="" providerId="" clId="Web-{C11FE39B-75D6-48B6-874B-24FB0D5B329A}" dt="2020-05-21T12:12:25.480" v="10"/>
          <pc:sldLayoutMkLst>
            <pc:docMk/>
            <pc:sldMasterMk cId="213367245" sldId="2147483687"/>
            <pc:sldLayoutMk cId="1872488855" sldId="2147483696"/>
          </pc:sldLayoutMkLst>
        </pc:sldLayoutChg>
        <pc:sldLayoutChg chg="add del mod replId">
          <pc:chgData name="" userId="" providerId="" clId="Web-{C11FE39B-75D6-48B6-874B-24FB0D5B329A}" dt="2020-05-21T12:12:25.480" v="10"/>
          <pc:sldLayoutMkLst>
            <pc:docMk/>
            <pc:sldMasterMk cId="213367245" sldId="2147483687"/>
            <pc:sldLayoutMk cId="2114289832" sldId="2147483697"/>
          </pc:sldLayoutMkLst>
        </pc:sldLayoutChg>
        <pc:sldLayoutChg chg="add del mod replId">
          <pc:chgData name="" userId="" providerId="" clId="Web-{C11FE39B-75D6-48B6-874B-24FB0D5B329A}" dt="2020-05-21T12:12:25.480" v="10"/>
          <pc:sldLayoutMkLst>
            <pc:docMk/>
            <pc:sldMasterMk cId="213367245" sldId="2147483687"/>
            <pc:sldLayoutMk cId="1125173286" sldId="2147483698"/>
          </pc:sldLayoutMkLst>
        </pc:sldLayoutChg>
        <pc:sldLayoutChg chg="add del mod replId">
          <pc:chgData name="" userId="" providerId="" clId="Web-{C11FE39B-75D6-48B6-874B-24FB0D5B329A}" dt="2020-05-21T12:12:25.480" v="10"/>
          <pc:sldLayoutMkLst>
            <pc:docMk/>
            <pc:sldMasterMk cId="213367245" sldId="2147483687"/>
            <pc:sldLayoutMk cId="4135763309" sldId="2147483699"/>
          </pc:sldLayoutMkLst>
        </pc:sldLayoutChg>
        <pc:sldLayoutChg chg="add del mod replId">
          <pc:chgData name="" userId="" providerId="" clId="Web-{C11FE39B-75D6-48B6-874B-24FB0D5B329A}" dt="2020-05-21T12:12:25.480" v="10"/>
          <pc:sldLayoutMkLst>
            <pc:docMk/>
            <pc:sldMasterMk cId="213367245" sldId="2147483687"/>
            <pc:sldLayoutMk cId="2669382131" sldId="2147483700"/>
          </pc:sldLayoutMkLst>
        </pc:sldLayoutChg>
      </pc:sldMasterChg>
      <pc:sldMasterChg chg="add addSldLayout modSldLayout">
        <pc:chgData name="" userId="" providerId="" clId="Web-{C11FE39B-75D6-48B6-874B-24FB0D5B329A}" dt="2020-05-21T12:12:25.480" v="10"/>
        <pc:sldMasterMkLst>
          <pc:docMk/>
          <pc:sldMasterMk cId="898398128" sldId="2147483701"/>
        </pc:sldMasterMkLst>
        <pc:sldLayoutChg chg="add mod replId">
          <pc:chgData name="" userId="" providerId="" clId="Web-{C11FE39B-75D6-48B6-874B-24FB0D5B329A}" dt="2020-05-21T12:12:25.480" v="10"/>
          <pc:sldLayoutMkLst>
            <pc:docMk/>
            <pc:sldMasterMk cId="898398128" sldId="2147483701"/>
            <pc:sldLayoutMk cId="1843296149" sldId="2147483702"/>
          </pc:sldLayoutMkLst>
        </pc:sldLayoutChg>
        <pc:sldLayoutChg chg="add mod replId">
          <pc:chgData name="" userId="" providerId="" clId="Web-{C11FE39B-75D6-48B6-874B-24FB0D5B329A}" dt="2020-05-21T12:12:25.480" v="10"/>
          <pc:sldLayoutMkLst>
            <pc:docMk/>
            <pc:sldMasterMk cId="898398128" sldId="2147483701"/>
            <pc:sldLayoutMk cId="791256460" sldId="2147483703"/>
          </pc:sldLayoutMkLst>
        </pc:sldLayoutChg>
        <pc:sldLayoutChg chg="add mod replId">
          <pc:chgData name="" userId="" providerId="" clId="Web-{C11FE39B-75D6-48B6-874B-24FB0D5B329A}" dt="2020-05-21T12:12:25.480" v="10"/>
          <pc:sldLayoutMkLst>
            <pc:docMk/>
            <pc:sldMasterMk cId="898398128" sldId="2147483701"/>
            <pc:sldLayoutMk cId="1768820030" sldId="2147483704"/>
          </pc:sldLayoutMkLst>
        </pc:sldLayoutChg>
        <pc:sldLayoutChg chg="add mod replId">
          <pc:chgData name="" userId="" providerId="" clId="Web-{C11FE39B-75D6-48B6-874B-24FB0D5B329A}" dt="2020-05-21T12:12:25.480" v="10"/>
          <pc:sldLayoutMkLst>
            <pc:docMk/>
            <pc:sldMasterMk cId="898398128" sldId="2147483701"/>
            <pc:sldLayoutMk cId="1646216035" sldId="2147483705"/>
          </pc:sldLayoutMkLst>
        </pc:sldLayoutChg>
        <pc:sldLayoutChg chg="add mod replId">
          <pc:chgData name="" userId="" providerId="" clId="Web-{C11FE39B-75D6-48B6-874B-24FB0D5B329A}" dt="2020-05-21T12:12:25.480" v="10"/>
          <pc:sldLayoutMkLst>
            <pc:docMk/>
            <pc:sldMasterMk cId="898398128" sldId="2147483701"/>
            <pc:sldLayoutMk cId="4001176875" sldId="2147483706"/>
          </pc:sldLayoutMkLst>
        </pc:sldLayoutChg>
        <pc:sldLayoutChg chg="add mod replId">
          <pc:chgData name="" userId="" providerId="" clId="Web-{C11FE39B-75D6-48B6-874B-24FB0D5B329A}" dt="2020-05-21T12:12:25.480" v="10"/>
          <pc:sldLayoutMkLst>
            <pc:docMk/>
            <pc:sldMasterMk cId="898398128" sldId="2147483701"/>
            <pc:sldLayoutMk cId="4251660557" sldId="2147483707"/>
          </pc:sldLayoutMkLst>
        </pc:sldLayoutChg>
        <pc:sldLayoutChg chg="add mod replId">
          <pc:chgData name="" userId="" providerId="" clId="Web-{C11FE39B-75D6-48B6-874B-24FB0D5B329A}" dt="2020-05-21T12:12:25.480" v="10"/>
          <pc:sldLayoutMkLst>
            <pc:docMk/>
            <pc:sldMasterMk cId="898398128" sldId="2147483701"/>
            <pc:sldLayoutMk cId="3243231121" sldId="2147483708"/>
          </pc:sldLayoutMkLst>
        </pc:sldLayoutChg>
        <pc:sldLayoutChg chg="add mod replId">
          <pc:chgData name="" userId="" providerId="" clId="Web-{C11FE39B-75D6-48B6-874B-24FB0D5B329A}" dt="2020-05-21T12:12:25.480" v="10"/>
          <pc:sldLayoutMkLst>
            <pc:docMk/>
            <pc:sldMasterMk cId="898398128" sldId="2147483701"/>
            <pc:sldLayoutMk cId="1226425340" sldId="2147483709"/>
          </pc:sldLayoutMkLst>
        </pc:sldLayoutChg>
        <pc:sldLayoutChg chg="add mod replId">
          <pc:chgData name="" userId="" providerId="" clId="Web-{C11FE39B-75D6-48B6-874B-24FB0D5B329A}" dt="2020-05-21T12:12:25.480" v="10"/>
          <pc:sldLayoutMkLst>
            <pc:docMk/>
            <pc:sldMasterMk cId="898398128" sldId="2147483701"/>
            <pc:sldLayoutMk cId="1660916694" sldId="2147483710"/>
          </pc:sldLayoutMkLst>
        </pc:sldLayoutChg>
        <pc:sldLayoutChg chg="add mod replId">
          <pc:chgData name="" userId="" providerId="" clId="Web-{C11FE39B-75D6-48B6-874B-24FB0D5B329A}" dt="2020-05-21T12:12:25.480" v="10"/>
          <pc:sldLayoutMkLst>
            <pc:docMk/>
            <pc:sldMasterMk cId="898398128" sldId="2147483701"/>
            <pc:sldLayoutMk cId="1825361204" sldId="2147483711"/>
          </pc:sldLayoutMkLst>
        </pc:sldLayoutChg>
        <pc:sldLayoutChg chg="add mod replId">
          <pc:chgData name="" userId="" providerId="" clId="Web-{C11FE39B-75D6-48B6-874B-24FB0D5B329A}" dt="2020-05-21T12:12:25.480" v="10"/>
          <pc:sldLayoutMkLst>
            <pc:docMk/>
            <pc:sldMasterMk cId="898398128" sldId="2147483701"/>
            <pc:sldLayoutMk cId="2909923651" sldId="2147483712"/>
          </pc:sldLayoutMkLst>
        </pc:sldLayoutChg>
        <pc:sldLayoutChg chg="add mod replId">
          <pc:chgData name="" userId="" providerId="" clId="Web-{C11FE39B-75D6-48B6-874B-24FB0D5B329A}" dt="2020-05-21T12:12:25.480" v="10"/>
          <pc:sldLayoutMkLst>
            <pc:docMk/>
            <pc:sldMasterMk cId="898398128" sldId="2147483701"/>
            <pc:sldLayoutMk cId="2231553934" sldId="2147483713"/>
          </pc:sldLayoutMkLst>
        </pc:sldLayoutChg>
        <pc:sldLayoutChg chg="add mod replId">
          <pc:chgData name="" userId="" providerId="" clId="Web-{C11FE39B-75D6-48B6-874B-24FB0D5B329A}" dt="2020-05-21T12:12:25.480" v="10"/>
          <pc:sldLayoutMkLst>
            <pc:docMk/>
            <pc:sldMasterMk cId="898398128" sldId="2147483701"/>
            <pc:sldLayoutMk cId="1951278925" sldId="214748371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B47301-C6EC-4684-B1AB-C0F24811582A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50B212-2ADE-4B32-B895-C3DC3C6DEB50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i="1" baseline="0" dirty="0" smtClean="0"/>
            <a:t>Основными преимуществами вторичной переработки являются:</a:t>
          </a:r>
          <a:endParaRPr lang="ru-RU" b="1" i="1" baseline="0" dirty="0"/>
        </a:p>
      </dgm:t>
    </dgm:pt>
    <dgm:pt modelId="{3BE78055-811A-4833-AA64-2A3E670A6191}" type="parTrans" cxnId="{C9539D88-B988-48BA-A789-8C1BDC607DF9}">
      <dgm:prSet/>
      <dgm:spPr/>
      <dgm:t>
        <a:bodyPr/>
        <a:lstStyle/>
        <a:p>
          <a:endParaRPr lang="ru-RU"/>
        </a:p>
      </dgm:t>
    </dgm:pt>
    <dgm:pt modelId="{E88F7AA6-00F1-49C4-AC77-ADB2FCFDDA98}" type="sibTrans" cxnId="{C9539D88-B988-48BA-A789-8C1BDC607DF9}">
      <dgm:prSet/>
      <dgm:spPr/>
      <dgm:t>
        <a:bodyPr/>
        <a:lstStyle/>
        <a:p>
          <a:endParaRPr lang="ru-RU"/>
        </a:p>
      </dgm:t>
    </dgm:pt>
    <dgm:pt modelId="{375DC00C-BBE0-4191-9BE9-518B73FA019D}">
      <dgm:prSet/>
      <dgm:spPr/>
      <dgm:t>
        <a:bodyPr/>
        <a:lstStyle/>
        <a:p>
          <a:pPr rtl="0"/>
          <a:r>
            <a:rPr lang="ru-RU" b="1" i="1" baseline="0" dirty="0" smtClean="0"/>
            <a:t>- сохранение первичных ресурсов для наших потомков;</a:t>
          </a:r>
          <a:endParaRPr lang="ru-RU" b="1" i="1" baseline="0" dirty="0"/>
        </a:p>
      </dgm:t>
    </dgm:pt>
    <dgm:pt modelId="{1B540FE6-3E07-4AAC-AADB-37B3290C734C}" type="parTrans" cxnId="{2AABBC24-9B44-40FC-86E6-B17B0D05ABF6}">
      <dgm:prSet/>
      <dgm:spPr/>
      <dgm:t>
        <a:bodyPr/>
        <a:lstStyle/>
        <a:p>
          <a:endParaRPr lang="ru-RU"/>
        </a:p>
      </dgm:t>
    </dgm:pt>
    <dgm:pt modelId="{93FBDB1C-805F-48E5-9B85-1D55580945F1}" type="sibTrans" cxnId="{2AABBC24-9B44-40FC-86E6-B17B0D05ABF6}">
      <dgm:prSet/>
      <dgm:spPr/>
      <dgm:t>
        <a:bodyPr/>
        <a:lstStyle/>
        <a:p>
          <a:endParaRPr lang="ru-RU"/>
        </a:p>
      </dgm:t>
    </dgm:pt>
    <dgm:pt modelId="{CDA9A1D4-9D5E-4423-AF54-5A89928099E0}">
      <dgm:prSet/>
      <dgm:spPr/>
      <dgm:t>
        <a:bodyPr/>
        <a:lstStyle/>
        <a:p>
          <a:pPr rtl="0"/>
          <a:r>
            <a:rPr lang="ru-RU" b="1" i="1" baseline="0" dirty="0" smtClean="0"/>
            <a:t>- возвращение материалов в хозяйственный оборот;</a:t>
          </a:r>
          <a:endParaRPr lang="ru-RU" b="1" i="1" baseline="0" dirty="0"/>
        </a:p>
      </dgm:t>
    </dgm:pt>
    <dgm:pt modelId="{94CF9DAC-A6D2-403F-8F35-420139BFC643}" type="parTrans" cxnId="{138943C3-4586-4EE1-8A8F-55D1DCFDE1C8}">
      <dgm:prSet/>
      <dgm:spPr/>
      <dgm:t>
        <a:bodyPr/>
        <a:lstStyle/>
        <a:p>
          <a:endParaRPr lang="ru-RU"/>
        </a:p>
      </dgm:t>
    </dgm:pt>
    <dgm:pt modelId="{E9CA8FEF-BBB0-4711-8AE1-5330BF08642B}" type="sibTrans" cxnId="{138943C3-4586-4EE1-8A8F-55D1DCFDE1C8}">
      <dgm:prSet/>
      <dgm:spPr/>
      <dgm:t>
        <a:bodyPr/>
        <a:lstStyle/>
        <a:p>
          <a:endParaRPr lang="ru-RU"/>
        </a:p>
      </dgm:t>
    </dgm:pt>
    <dgm:pt modelId="{F8311E87-910D-4F72-B5F0-10BFCC96D218}">
      <dgm:prSet/>
      <dgm:spPr/>
      <dgm:t>
        <a:bodyPr/>
        <a:lstStyle/>
        <a:p>
          <a:pPr rtl="0"/>
          <a:r>
            <a:rPr lang="ru-RU" b="1" i="1" baseline="0" dirty="0" smtClean="0"/>
            <a:t>- сокращение количества отходов, которые вывозятся на свалку;</a:t>
          </a:r>
          <a:endParaRPr lang="ru-RU" b="1" i="1" baseline="0" dirty="0"/>
        </a:p>
      </dgm:t>
    </dgm:pt>
    <dgm:pt modelId="{1A8B9047-DC37-40B5-901A-AD256E22F53B}" type="parTrans" cxnId="{C1F245B1-5A46-45F5-AD9A-11BEF1A82F0B}">
      <dgm:prSet/>
      <dgm:spPr/>
      <dgm:t>
        <a:bodyPr/>
        <a:lstStyle/>
        <a:p>
          <a:endParaRPr lang="ru-RU"/>
        </a:p>
      </dgm:t>
    </dgm:pt>
    <dgm:pt modelId="{981865C0-DC47-4073-9874-735DC9D27935}" type="sibTrans" cxnId="{C1F245B1-5A46-45F5-AD9A-11BEF1A82F0B}">
      <dgm:prSet/>
      <dgm:spPr/>
      <dgm:t>
        <a:bodyPr/>
        <a:lstStyle/>
        <a:p>
          <a:endParaRPr lang="ru-RU"/>
        </a:p>
      </dgm:t>
    </dgm:pt>
    <dgm:pt modelId="{36B16039-8BA3-4650-B251-9950DEAC31AB}">
      <dgm:prSet/>
      <dgm:spPr/>
      <dgm:t>
        <a:bodyPr/>
        <a:lstStyle/>
        <a:p>
          <a:pPr rtl="0"/>
          <a:r>
            <a:rPr lang="ru-RU" b="1" i="1" baseline="0" dirty="0" smtClean="0"/>
            <a:t>- снижение засорения отходами окружающей среды.</a:t>
          </a:r>
          <a:endParaRPr lang="ru-RU" b="1" i="1" baseline="0" dirty="0"/>
        </a:p>
      </dgm:t>
    </dgm:pt>
    <dgm:pt modelId="{FCA94353-B171-4EF0-8DBA-BEEA680B0D1C}" type="parTrans" cxnId="{55B834B1-12D0-4462-BBB6-A0C79D3A9CFF}">
      <dgm:prSet/>
      <dgm:spPr/>
      <dgm:t>
        <a:bodyPr/>
        <a:lstStyle/>
        <a:p>
          <a:endParaRPr lang="ru-RU"/>
        </a:p>
      </dgm:t>
    </dgm:pt>
    <dgm:pt modelId="{DF314F9A-FF54-4C83-90ED-0955135E4AC7}" type="sibTrans" cxnId="{55B834B1-12D0-4462-BBB6-A0C79D3A9CFF}">
      <dgm:prSet/>
      <dgm:spPr/>
      <dgm:t>
        <a:bodyPr/>
        <a:lstStyle/>
        <a:p>
          <a:endParaRPr lang="ru-RU"/>
        </a:p>
      </dgm:t>
    </dgm:pt>
    <dgm:pt modelId="{F2529024-5BF7-4FCA-8153-D6DD28E94AC1}" type="pres">
      <dgm:prSet presAssocID="{61B47301-C6EC-4684-B1AB-C0F24811582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29F3BA-EF22-49FE-9228-A873735ADA47}" type="pres">
      <dgm:prSet presAssocID="{0E50B212-2ADE-4B32-B895-C3DC3C6DEB50}" presName="comp" presStyleCnt="0"/>
      <dgm:spPr/>
    </dgm:pt>
    <dgm:pt modelId="{8755152C-575C-41A0-8452-1876083AD87C}" type="pres">
      <dgm:prSet presAssocID="{0E50B212-2ADE-4B32-B895-C3DC3C6DEB50}" presName="box" presStyleLbl="node1" presStyleIdx="0" presStyleCnt="5" custLinFactNeighborY="-9723"/>
      <dgm:spPr/>
      <dgm:t>
        <a:bodyPr/>
        <a:lstStyle/>
        <a:p>
          <a:endParaRPr lang="ru-RU"/>
        </a:p>
      </dgm:t>
    </dgm:pt>
    <dgm:pt modelId="{7FBA00AA-AF6B-4205-B384-75A51456869C}" type="pres">
      <dgm:prSet presAssocID="{0E50B212-2ADE-4B32-B895-C3DC3C6DEB50}" presName="img" presStyleLbl="fgImgPlace1" presStyleIdx="0" presStyleCnt="5"/>
      <dgm:spPr/>
    </dgm:pt>
    <dgm:pt modelId="{97C7C792-7A94-4FB1-AF64-F7E2E2DCEE20}" type="pres">
      <dgm:prSet presAssocID="{0E50B212-2ADE-4B32-B895-C3DC3C6DEB50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C7340-7F3B-4965-B5F7-097EB1F76743}" type="pres">
      <dgm:prSet presAssocID="{E88F7AA6-00F1-49C4-AC77-ADB2FCFDDA98}" presName="spacer" presStyleCnt="0"/>
      <dgm:spPr/>
    </dgm:pt>
    <dgm:pt modelId="{4592EBE9-F6F1-4764-BA21-4C5853278E0E}" type="pres">
      <dgm:prSet presAssocID="{375DC00C-BBE0-4191-9BE9-518B73FA019D}" presName="comp" presStyleCnt="0"/>
      <dgm:spPr/>
    </dgm:pt>
    <dgm:pt modelId="{F2750DA6-B24F-4D13-8F95-D5F2A14FD52D}" type="pres">
      <dgm:prSet presAssocID="{375DC00C-BBE0-4191-9BE9-518B73FA019D}" presName="box" presStyleLbl="node1" presStyleIdx="1" presStyleCnt="5"/>
      <dgm:spPr/>
      <dgm:t>
        <a:bodyPr/>
        <a:lstStyle/>
        <a:p>
          <a:endParaRPr lang="ru-RU"/>
        </a:p>
      </dgm:t>
    </dgm:pt>
    <dgm:pt modelId="{E41044AD-F26A-4BD1-8049-D292C2703264}" type="pres">
      <dgm:prSet presAssocID="{375DC00C-BBE0-4191-9BE9-518B73FA019D}" presName="img" presStyleLbl="fgImgPlace1" presStyleIdx="1" presStyleCnt="5"/>
      <dgm:spPr/>
    </dgm:pt>
    <dgm:pt modelId="{A69D3407-CF92-497B-BF00-1649A4BAD335}" type="pres">
      <dgm:prSet presAssocID="{375DC00C-BBE0-4191-9BE9-518B73FA019D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4C1A9-819D-445C-9468-A324590E8125}" type="pres">
      <dgm:prSet presAssocID="{93FBDB1C-805F-48E5-9B85-1D55580945F1}" presName="spacer" presStyleCnt="0"/>
      <dgm:spPr/>
    </dgm:pt>
    <dgm:pt modelId="{8C1E4BA8-C993-467B-A464-512FE426651F}" type="pres">
      <dgm:prSet presAssocID="{CDA9A1D4-9D5E-4423-AF54-5A89928099E0}" presName="comp" presStyleCnt="0"/>
      <dgm:spPr/>
    </dgm:pt>
    <dgm:pt modelId="{7A3CDF01-A740-4E27-AC6E-0FB502140891}" type="pres">
      <dgm:prSet presAssocID="{CDA9A1D4-9D5E-4423-AF54-5A89928099E0}" presName="box" presStyleLbl="node1" presStyleIdx="2" presStyleCnt="5"/>
      <dgm:spPr/>
      <dgm:t>
        <a:bodyPr/>
        <a:lstStyle/>
        <a:p>
          <a:endParaRPr lang="ru-RU"/>
        </a:p>
      </dgm:t>
    </dgm:pt>
    <dgm:pt modelId="{C20550D4-8E36-404A-8E48-7A4D3CC49FED}" type="pres">
      <dgm:prSet presAssocID="{CDA9A1D4-9D5E-4423-AF54-5A89928099E0}" presName="img" presStyleLbl="fgImgPlace1" presStyleIdx="2" presStyleCnt="5"/>
      <dgm:spPr/>
    </dgm:pt>
    <dgm:pt modelId="{B4636006-CED3-422E-8D82-CA3E0D232D6F}" type="pres">
      <dgm:prSet presAssocID="{CDA9A1D4-9D5E-4423-AF54-5A89928099E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46A0B-CCF8-4A1C-9D35-35A5042A0549}" type="pres">
      <dgm:prSet presAssocID="{E9CA8FEF-BBB0-4711-8AE1-5330BF08642B}" presName="spacer" presStyleCnt="0"/>
      <dgm:spPr/>
    </dgm:pt>
    <dgm:pt modelId="{EAA0257A-BD2F-4BD1-B4E2-4E2B50C09C1E}" type="pres">
      <dgm:prSet presAssocID="{F8311E87-910D-4F72-B5F0-10BFCC96D218}" presName="comp" presStyleCnt="0"/>
      <dgm:spPr/>
    </dgm:pt>
    <dgm:pt modelId="{4262651C-238A-4E0F-8D5C-B506918B7DE4}" type="pres">
      <dgm:prSet presAssocID="{F8311E87-910D-4F72-B5F0-10BFCC96D218}" presName="box" presStyleLbl="node1" presStyleIdx="3" presStyleCnt="5"/>
      <dgm:spPr/>
      <dgm:t>
        <a:bodyPr/>
        <a:lstStyle/>
        <a:p>
          <a:endParaRPr lang="ru-RU"/>
        </a:p>
      </dgm:t>
    </dgm:pt>
    <dgm:pt modelId="{7BAA18AB-502B-4FB2-AA09-1F56E9F562FB}" type="pres">
      <dgm:prSet presAssocID="{F8311E87-910D-4F72-B5F0-10BFCC96D218}" presName="img" presStyleLbl="fgImgPlace1" presStyleIdx="3" presStyleCnt="5"/>
      <dgm:spPr/>
    </dgm:pt>
    <dgm:pt modelId="{B003E1A4-A6BA-4E18-84D1-2C8E80D2C652}" type="pres">
      <dgm:prSet presAssocID="{F8311E87-910D-4F72-B5F0-10BFCC96D218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63F7F-33EE-4CF0-9ED2-80A6FFA8EE64}" type="pres">
      <dgm:prSet presAssocID="{981865C0-DC47-4073-9874-735DC9D27935}" presName="spacer" presStyleCnt="0"/>
      <dgm:spPr/>
    </dgm:pt>
    <dgm:pt modelId="{2017EFFA-655C-4C9F-93BA-8F87A221286E}" type="pres">
      <dgm:prSet presAssocID="{36B16039-8BA3-4650-B251-9950DEAC31AB}" presName="comp" presStyleCnt="0"/>
      <dgm:spPr/>
    </dgm:pt>
    <dgm:pt modelId="{B6BFC3B2-44C2-4831-BD48-56B95125A395}" type="pres">
      <dgm:prSet presAssocID="{36B16039-8BA3-4650-B251-9950DEAC31AB}" presName="box" presStyleLbl="node1" presStyleIdx="4" presStyleCnt="5"/>
      <dgm:spPr/>
      <dgm:t>
        <a:bodyPr/>
        <a:lstStyle/>
        <a:p>
          <a:endParaRPr lang="ru-RU"/>
        </a:p>
      </dgm:t>
    </dgm:pt>
    <dgm:pt modelId="{FAFE3E38-3F0F-42CA-A885-28D051806CB7}" type="pres">
      <dgm:prSet presAssocID="{36B16039-8BA3-4650-B251-9950DEAC31AB}" presName="img" presStyleLbl="fgImgPlace1" presStyleIdx="4" presStyleCnt="5"/>
      <dgm:spPr/>
    </dgm:pt>
    <dgm:pt modelId="{32E7E22D-23ED-4604-9025-6B6233A3011E}" type="pres">
      <dgm:prSet presAssocID="{36B16039-8BA3-4650-B251-9950DEAC31AB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8C7F7F-C90A-4FC6-9A34-7E2D12E46587}" type="presOf" srcId="{F8311E87-910D-4F72-B5F0-10BFCC96D218}" destId="{B003E1A4-A6BA-4E18-84D1-2C8E80D2C652}" srcOrd="1" destOrd="0" presId="urn:microsoft.com/office/officeart/2005/8/layout/vList4"/>
    <dgm:cxn modelId="{AA746B96-79FD-46FE-B133-6B29718A42AB}" type="presOf" srcId="{F8311E87-910D-4F72-B5F0-10BFCC96D218}" destId="{4262651C-238A-4E0F-8D5C-B506918B7DE4}" srcOrd="0" destOrd="0" presId="urn:microsoft.com/office/officeart/2005/8/layout/vList4"/>
    <dgm:cxn modelId="{E9830D3B-04B9-4E9C-959D-2617B6955DF3}" type="presOf" srcId="{61B47301-C6EC-4684-B1AB-C0F24811582A}" destId="{F2529024-5BF7-4FCA-8153-D6DD28E94AC1}" srcOrd="0" destOrd="0" presId="urn:microsoft.com/office/officeart/2005/8/layout/vList4"/>
    <dgm:cxn modelId="{19F03E25-0C30-4967-B195-9CBF074A0EC1}" type="presOf" srcId="{0E50B212-2ADE-4B32-B895-C3DC3C6DEB50}" destId="{8755152C-575C-41A0-8452-1876083AD87C}" srcOrd="0" destOrd="0" presId="urn:microsoft.com/office/officeart/2005/8/layout/vList4"/>
    <dgm:cxn modelId="{2AABBC24-9B44-40FC-86E6-B17B0D05ABF6}" srcId="{61B47301-C6EC-4684-B1AB-C0F24811582A}" destId="{375DC00C-BBE0-4191-9BE9-518B73FA019D}" srcOrd="1" destOrd="0" parTransId="{1B540FE6-3E07-4AAC-AADB-37B3290C734C}" sibTransId="{93FBDB1C-805F-48E5-9B85-1D55580945F1}"/>
    <dgm:cxn modelId="{854066B3-B969-4C84-BDE0-C94B83248955}" type="presOf" srcId="{375DC00C-BBE0-4191-9BE9-518B73FA019D}" destId="{A69D3407-CF92-497B-BF00-1649A4BAD335}" srcOrd="1" destOrd="0" presId="urn:microsoft.com/office/officeart/2005/8/layout/vList4"/>
    <dgm:cxn modelId="{64868AEF-C08C-491F-8E16-82D31FDF0620}" type="presOf" srcId="{0E50B212-2ADE-4B32-B895-C3DC3C6DEB50}" destId="{97C7C792-7A94-4FB1-AF64-F7E2E2DCEE20}" srcOrd="1" destOrd="0" presId="urn:microsoft.com/office/officeart/2005/8/layout/vList4"/>
    <dgm:cxn modelId="{8D21AC78-23F0-4F64-BB90-69267F2E2ACB}" type="presOf" srcId="{CDA9A1D4-9D5E-4423-AF54-5A89928099E0}" destId="{7A3CDF01-A740-4E27-AC6E-0FB502140891}" srcOrd="0" destOrd="0" presId="urn:microsoft.com/office/officeart/2005/8/layout/vList4"/>
    <dgm:cxn modelId="{C9539D88-B988-48BA-A789-8C1BDC607DF9}" srcId="{61B47301-C6EC-4684-B1AB-C0F24811582A}" destId="{0E50B212-2ADE-4B32-B895-C3DC3C6DEB50}" srcOrd="0" destOrd="0" parTransId="{3BE78055-811A-4833-AA64-2A3E670A6191}" sibTransId="{E88F7AA6-00F1-49C4-AC77-ADB2FCFDDA98}"/>
    <dgm:cxn modelId="{2EF32C31-BC14-4B4F-9A6A-974E8D785BB5}" type="presOf" srcId="{36B16039-8BA3-4650-B251-9950DEAC31AB}" destId="{B6BFC3B2-44C2-4831-BD48-56B95125A395}" srcOrd="0" destOrd="0" presId="urn:microsoft.com/office/officeart/2005/8/layout/vList4"/>
    <dgm:cxn modelId="{138943C3-4586-4EE1-8A8F-55D1DCFDE1C8}" srcId="{61B47301-C6EC-4684-B1AB-C0F24811582A}" destId="{CDA9A1D4-9D5E-4423-AF54-5A89928099E0}" srcOrd="2" destOrd="0" parTransId="{94CF9DAC-A6D2-403F-8F35-420139BFC643}" sibTransId="{E9CA8FEF-BBB0-4711-8AE1-5330BF08642B}"/>
    <dgm:cxn modelId="{1900DA71-1346-4BF2-9B6C-31F7FDA56FE8}" type="presOf" srcId="{375DC00C-BBE0-4191-9BE9-518B73FA019D}" destId="{F2750DA6-B24F-4D13-8F95-D5F2A14FD52D}" srcOrd="0" destOrd="0" presId="urn:microsoft.com/office/officeart/2005/8/layout/vList4"/>
    <dgm:cxn modelId="{C1F245B1-5A46-45F5-AD9A-11BEF1A82F0B}" srcId="{61B47301-C6EC-4684-B1AB-C0F24811582A}" destId="{F8311E87-910D-4F72-B5F0-10BFCC96D218}" srcOrd="3" destOrd="0" parTransId="{1A8B9047-DC37-40B5-901A-AD256E22F53B}" sibTransId="{981865C0-DC47-4073-9874-735DC9D27935}"/>
    <dgm:cxn modelId="{E47017A5-A93A-4B55-B131-B67804B74525}" type="presOf" srcId="{36B16039-8BA3-4650-B251-9950DEAC31AB}" destId="{32E7E22D-23ED-4604-9025-6B6233A3011E}" srcOrd="1" destOrd="0" presId="urn:microsoft.com/office/officeart/2005/8/layout/vList4"/>
    <dgm:cxn modelId="{27BD1447-D5B9-4C68-8134-D14B81F1DF76}" type="presOf" srcId="{CDA9A1D4-9D5E-4423-AF54-5A89928099E0}" destId="{B4636006-CED3-422E-8D82-CA3E0D232D6F}" srcOrd="1" destOrd="0" presId="urn:microsoft.com/office/officeart/2005/8/layout/vList4"/>
    <dgm:cxn modelId="{55B834B1-12D0-4462-BBB6-A0C79D3A9CFF}" srcId="{61B47301-C6EC-4684-B1AB-C0F24811582A}" destId="{36B16039-8BA3-4650-B251-9950DEAC31AB}" srcOrd="4" destOrd="0" parTransId="{FCA94353-B171-4EF0-8DBA-BEEA680B0D1C}" sibTransId="{DF314F9A-FF54-4C83-90ED-0955135E4AC7}"/>
    <dgm:cxn modelId="{EB928F65-02BE-4760-BFCE-7494BD7FC6E8}" type="presParOf" srcId="{F2529024-5BF7-4FCA-8153-D6DD28E94AC1}" destId="{8F29F3BA-EF22-49FE-9228-A873735ADA47}" srcOrd="0" destOrd="0" presId="urn:microsoft.com/office/officeart/2005/8/layout/vList4"/>
    <dgm:cxn modelId="{45E37618-22F5-4FBB-85E2-D544DA63938D}" type="presParOf" srcId="{8F29F3BA-EF22-49FE-9228-A873735ADA47}" destId="{8755152C-575C-41A0-8452-1876083AD87C}" srcOrd="0" destOrd="0" presId="urn:microsoft.com/office/officeart/2005/8/layout/vList4"/>
    <dgm:cxn modelId="{3A1C17D0-9D4A-4018-99A4-DF47516F56FD}" type="presParOf" srcId="{8F29F3BA-EF22-49FE-9228-A873735ADA47}" destId="{7FBA00AA-AF6B-4205-B384-75A51456869C}" srcOrd="1" destOrd="0" presId="urn:microsoft.com/office/officeart/2005/8/layout/vList4"/>
    <dgm:cxn modelId="{9986E768-EF42-4A31-951D-03D6F2631F32}" type="presParOf" srcId="{8F29F3BA-EF22-49FE-9228-A873735ADA47}" destId="{97C7C792-7A94-4FB1-AF64-F7E2E2DCEE20}" srcOrd="2" destOrd="0" presId="urn:microsoft.com/office/officeart/2005/8/layout/vList4"/>
    <dgm:cxn modelId="{44AE6343-AB46-45C2-96F4-86F1A024C028}" type="presParOf" srcId="{F2529024-5BF7-4FCA-8153-D6DD28E94AC1}" destId="{10EC7340-7F3B-4965-B5F7-097EB1F76743}" srcOrd="1" destOrd="0" presId="urn:microsoft.com/office/officeart/2005/8/layout/vList4"/>
    <dgm:cxn modelId="{8078A253-BE59-45E8-B971-6A920F2D04D9}" type="presParOf" srcId="{F2529024-5BF7-4FCA-8153-D6DD28E94AC1}" destId="{4592EBE9-F6F1-4764-BA21-4C5853278E0E}" srcOrd="2" destOrd="0" presId="urn:microsoft.com/office/officeart/2005/8/layout/vList4"/>
    <dgm:cxn modelId="{3DB20D4B-8362-4B73-A4B2-373389750127}" type="presParOf" srcId="{4592EBE9-F6F1-4764-BA21-4C5853278E0E}" destId="{F2750DA6-B24F-4D13-8F95-D5F2A14FD52D}" srcOrd="0" destOrd="0" presId="urn:microsoft.com/office/officeart/2005/8/layout/vList4"/>
    <dgm:cxn modelId="{4CF2E851-805E-4357-82D8-AA3D784E2181}" type="presParOf" srcId="{4592EBE9-F6F1-4764-BA21-4C5853278E0E}" destId="{E41044AD-F26A-4BD1-8049-D292C2703264}" srcOrd="1" destOrd="0" presId="urn:microsoft.com/office/officeart/2005/8/layout/vList4"/>
    <dgm:cxn modelId="{96EDBCFF-822E-442B-85D6-E4648A140B43}" type="presParOf" srcId="{4592EBE9-F6F1-4764-BA21-4C5853278E0E}" destId="{A69D3407-CF92-497B-BF00-1649A4BAD335}" srcOrd="2" destOrd="0" presId="urn:microsoft.com/office/officeart/2005/8/layout/vList4"/>
    <dgm:cxn modelId="{915ACCE4-415E-4F1A-BA14-75D1DC840D47}" type="presParOf" srcId="{F2529024-5BF7-4FCA-8153-D6DD28E94AC1}" destId="{8FC4C1A9-819D-445C-9468-A324590E8125}" srcOrd="3" destOrd="0" presId="urn:microsoft.com/office/officeart/2005/8/layout/vList4"/>
    <dgm:cxn modelId="{F1E4076A-EF2D-49D0-9FE5-A633B6BFE5E4}" type="presParOf" srcId="{F2529024-5BF7-4FCA-8153-D6DD28E94AC1}" destId="{8C1E4BA8-C993-467B-A464-512FE426651F}" srcOrd="4" destOrd="0" presId="urn:microsoft.com/office/officeart/2005/8/layout/vList4"/>
    <dgm:cxn modelId="{D70F189B-445D-40CE-A850-7908F7EA70CA}" type="presParOf" srcId="{8C1E4BA8-C993-467B-A464-512FE426651F}" destId="{7A3CDF01-A740-4E27-AC6E-0FB502140891}" srcOrd="0" destOrd="0" presId="urn:microsoft.com/office/officeart/2005/8/layout/vList4"/>
    <dgm:cxn modelId="{AD203E0F-E9D2-4512-94BC-248A14FF4817}" type="presParOf" srcId="{8C1E4BA8-C993-467B-A464-512FE426651F}" destId="{C20550D4-8E36-404A-8E48-7A4D3CC49FED}" srcOrd="1" destOrd="0" presId="urn:microsoft.com/office/officeart/2005/8/layout/vList4"/>
    <dgm:cxn modelId="{89A22B3A-2A65-4862-9D50-B41CD3C0A0E4}" type="presParOf" srcId="{8C1E4BA8-C993-467B-A464-512FE426651F}" destId="{B4636006-CED3-422E-8D82-CA3E0D232D6F}" srcOrd="2" destOrd="0" presId="urn:microsoft.com/office/officeart/2005/8/layout/vList4"/>
    <dgm:cxn modelId="{B45709F4-3D72-4892-A7B5-8273F332F451}" type="presParOf" srcId="{F2529024-5BF7-4FCA-8153-D6DD28E94AC1}" destId="{E8E46A0B-CCF8-4A1C-9D35-35A5042A0549}" srcOrd="5" destOrd="0" presId="urn:microsoft.com/office/officeart/2005/8/layout/vList4"/>
    <dgm:cxn modelId="{1E932FF9-FC7F-4D5C-ACF0-D76974985803}" type="presParOf" srcId="{F2529024-5BF7-4FCA-8153-D6DD28E94AC1}" destId="{EAA0257A-BD2F-4BD1-B4E2-4E2B50C09C1E}" srcOrd="6" destOrd="0" presId="urn:microsoft.com/office/officeart/2005/8/layout/vList4"/>
    <dgm:cxn modelId="{FF01244A-BFBB-40B0-B0F3-BA87E9E523A4}" type="presParOf" srcId="{EAA0257A-BD2F-4BD1-B4E2-4E2B50C09C1E}" destId="{4262651C-238A-4E0F-8D5C-B506918B7DE4}" srcOrd="0" destOrd="0" presId="urn:microsoft.com/office/officeart/2005/8/layout/vList4"/>
    <dgm:cxn modelId="{8DF836ED-8A39-49F9-9173-9A87647AF405}" type="presParOf" srcId="{EAA0257A-BD2F-4BD1-B4E2-4E2B50C09C1E}" destId="{7BAA18AB-502B-4FB2-AA09-1F56E9F562FB}" srcOrd="1" destOrd="0" presId="urn:microsoft.com/office/officeart/2005/8/layout/vList4"/>
    <dgm:cxn modelId="{5231DDDE-A74C-4104-9748-9F8ECDBFDC78}" type="presParOf" srcId="{EAA0257A-BD2F-4BD1-B4E2-4E2B50C09C1E}" destId="{B003E1A4-A6BA-4E18-84D1-2C8E80D2C652}" srcOrd="2" destOrd="0" presId="urn:microsoft.com/office/officeart/2005/8/layout/vList4"/>
    <dgm:cxn modelId="{5A89FB38-552B-4C3C-8707-49F253F3AB9A}" type="presParOf" srcId="{F2529024-5BF7-4FCA-8153-D6DD28E94AC1}" destId="{52763F7F-33EE-4CF0-9ED2-80A6FFA8EE64}" srcOrd="7" destOrd="0" presId="urn:microsoft.com/office/officeart/2005/8/layout/vList4"/>
    <dgm:cxn modelId="{ED25E968-C29E-485B-9CC0-3D0317D6D8A0}" type="presParOf" srcId="{F2529024-5BF7-4FCA-8153-D6DD28E94AC1}" destId="{2017EFFA-655C-4C9F-93BA-8F87A221286E}" srcOrd="8" destOrd="0" presId="urn:microsoft.com/office/officeart/2005/8/layout/vList4"/>
    <dgm:cxn modelId="{11ABAF72-43B2-4A13-83C2-6CE918EBDE49}" type="presParOf" srcId="{2017EFFA-655C-4C9F-93BA-8F87A221286E}" destId="{B6BFC3B2-44C2-4831-BD48-56B95125A395}" srcOrd="0" destOrd="0" presId="urn:microsoft.com/office/officeart/2005/8/layout/vList4"/>
    <dgm:cxn modelId="{CB2FF31A-B0FC-4035-8BBF-2E7BE2364ED2}" type="presParOf" srcId="{2017EFFA-655C-4C9F-93BA-8F87A221286E}" destId="{FAFE3E38-3F0F-42CA-A885-28D051806CB7}" srcOrd="1" destOrd="0" presId="urn:microsoft.com/office/officeart/2005/8/layout/vList4"/>
    <dgm:cxn modelId="{0F1C1D10-0297-406C-81D9-0D28AE1BB599}" type="presParOf" srcId="{2017EFFA-655C-4C9F-93BA-8F87A221286E}" destId="{32E7E22D-23ED-4604-9025-6B6233A3011E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64DE79-268F-4C1A-8933-263129D2AF90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DE79-268F-4C1A-8933-263129D2AF90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DE79-268F-4C1A-8933-263129D2AF90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55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DE79-268F-4C1A-8933-263129D2AF90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DE79-268F-4C1A-8933-263129D2AF90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DE79-268F-4C1A-8933-263129D2AF90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DE79-268F-4C1A-8933-263129D2AF90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DE79-268F-4C1A-8933-263129D2AF90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DE79-268F-4C1A-8933-263129D2AF90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C764DE79-268F-4C1A-8933-263129D2AF90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64DE79-268F-4C1A-8933-263129D2AF90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764DE79-268F-4C1A-8933-263129D2AF90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1809720" y="142852"/>
            <a:ext cx="9072202" cy="1500198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25000" lnSpcReduction="20000"/>
          </a:bodyPr>
          <a:lstStyle/>
          <a:p>
            <a:pPr algn="ctr"/>
            <a:r>
              <a:rPr lang="ru-RU" sz="14400" b="1" strike="noStrike" spc="-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Пластиковый мусор – </a:t>
            </a:r>
          </a:p>
          <a:p>
            <a:pPr algn="ctr"/>
            <a:r>
              <a:rPr lang="ru-RU" sz="14400" b="1" strike="noStrike" spc="-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глобальная проблема современности</a:t>
            </a:r>
            <a:r>
              <a:rPr sz="1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sz="14400" b="1" dirty="0">
                <a:latin typeface="Times New Roman" pitchFamily="18" charset="0"/>
                <a:cs typeface="Times New Roman" pitchFamily="18" charset="0"/>
              </a:rPr>
            </a:br>
            <a:r>
              <a:rPr sz="3000" b="1" dirty="0"/>
              <a:t/>
            </a:r>
            <a:br>
              <a:rPr sz="3000" b="1" dirty="0"/>
            </a:br>
            <a:r>
              <a:rPr sz="3000" b="1" dirty="0"/>
              <a:t/>
            </a:r>
            <a:br>
              <a:rPr sz="3000" b="1" dirty="0"/>
            </a:br>
            <a:r>
              <a:rPr dirty="0"/>
              <a:t/>
            </a:r>
            <a:br>
              <a:rPr dirty="0"/>
            </a:br>
            <a:r>
              <a:rPr lang="ru-RU" b="0" strike="noStrike" spc="-1" dirty="0">
                <a:solidFill>
                  <a:srgbClr val="000000"/>
                </a:solidFill>
                <a:latin typeface="Calibri Light"/>
              </a:rPr>
              <a:t>	</a:t>
            </a:r>
            <a:endParaRPr lang="ru-RU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216000" y="3384000"/>
            <a:ext cx="11736000" cy="3240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772080" algn="r">
              <a:lnSpc>
                <a:spcPct val="15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endParaRPr lang="ru-RU" dirty="0" smtClean="0">
              <a:cs typeface="MV Boli" pitchFamily="2" charset="0"/>
            </a:endParaRPr>
          </a:p>
          <a:p>
            <a:pPr algn="r">
              <a:lnSpc>
                <a:spcPct val="150000"/>
              </a:lnSpc>
            </a:pPr>
            <a:endParaRPr lang="ru-RU" sz="1800" b="0" strike="noStrike" spc="-1" dirty="0">
              <a:latin typeface="Times New Roman"/>
            </a:endParaRPr>
          </a:p>
          <a:p>
            <a:pPr algn="r">
              <a:lnSpc>
                <a:spcPct val="150000"/>
              </a:lnSpc>
            </a:pPr>
            <a:endParaRPr lang="ru-RU" sz="1800" b="0" strike="noStrike" spc="-1" dirty="0">
              <a:latin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Мглин 2019 </a:t>
            </a:r>
            <a:endParaRPr lang="ru-RU" sz="1800" b="0" strike="noStrike" spc="-1" dirty="0">
              <a:latin typeface="Times New Roman"/>
            </a:endParaRPr>
          </a:p>
        </p:txBody>
      </p:sp>
      <p:pic>
        <p:nvPicPr>
          <p:cNvPr id="1026" name="Picture 2" descr="D:\Мусор\Plastic-on-Be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12" y="1643050"/>
            <a:ext cx="10858576" cy="521495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8096264" y="4857760"/>
            <a:ext cx="3357586" cy="1843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i="1" dirty="0" smtClean="0">
                <a:cs typeface="MV Boli" pitchFamily="2" charset="0"/>
              </a:rPr>
              <a:t>Презентацию подготовил:</a:t>
            </a:r>
          </a:p>
          <a:p>
            <a:pPr algn="r"/>
            <a:r>
              <a:rPr lang="ru-RU" i="1" dirty="0" smtClean="0">
                <a:cs typeface="MV Boli" pitchFamily="2" charset="0"/>
              </a:rPr>
              <a:t>Библиограф МБУ</a:t>
            </a:r>
          </a:p>
          <a:p>
            <a:pPr algn="r"/>
            <a:r>
              <a:rPr lang="ru-RU" i="1" dirty="0" smtClean="0">
                <a:cs typeface="MV Boli" pitchFamily="2" charset="0"/>
              </a:rPr>
              <a:t> </a:t>
            </a:r>
            <a:r>
              <a:rPr lang="ru-RU" i="1" dirty="0" err="1" smtClean="0">
                <a:cs typeface="MV Boli" pitchFamily="2" charset="0"/>
              </a:rPr>
              <a:t>Мглинской</a:t>
            </a:r>
            <a:r>
              <a:rPr lang="ru-RU" i="1" dirty="0" smtClean="0">
                <a:cs typeface="MV Boli" pitchFamily="2" charset="0"/>
              </a:rPr>
              <a:t> МЦБС</a:t>
            </a:r>
          </a:p>
          <a:p>
            <a:pPr algn="r"/>
            <a:r>
              <a:rPr lang="ru-RU" i="1" dirty="0" err="1" smtClean="0">
                <a:cs typeface="MV Boli" pitchFamily="2" charset="0"/>
              </a:rPr>
              <a:t>Нахаёв</a:t>
            </a:r>
            <a:r>
              <a:rPr lang="ru-RU" i="1" dirty="0" smtClean="0">
                <a:cs typeface="MV Boli" pitchFamily="2" charset="0"/>
              </a:rPr>
              <a:t> Алексей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95868" y="274638"/>
            <a:ext cx="6486532" cy="6011882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Неразложившиеся пластиковые пакеты попадают в желудки морских млекопитающих и птиц. Экологи подсчитали, что ежегодно от этого погибают десятки тысяч птиц, китов, тюленей, черепах. Животные умирают от удушья или же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неперевариваемый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мусор накапливается в их желудках и мешает их работе.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D:\Мусор\530740caea44e930e23dc39f42ffddb7_fitted_800x3000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9588" y="1500174"/>
            <a:ext cx="4071966" cy="4500594"/>
          </a:xfrm>
          <a:prstGeom prst="rect">
            <a:avLst/>
          </a:prstGeom>
          <a:noFill/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214290"/>
            <a:ext cx="1202535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данным экологов ООН, каждый год в океан попадает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около 13 миллионов тонн пластиковых отходов.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3384000" y="593280"/>
            <a:ext cx="4292640" cy="52176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ru-RU" sz="2800" b="0" strike="noStrike" spc="-1" dirty="0" smtClean="0">
                <a:latin typeface="Arial"/>
              </a:rPr>
              <a:t> 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952464" y="1643050"/>
            <a:ext cx="9648000" cy="169131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sz="26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ru-RU" sz="26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sz="2600" b="0" strike="noStrike" spc="-1" dirty="0">
              <a:solidFill>
                <a:srgbClr val="000000"/>
              </a:solidFill>
              <a:latin typeface="Times New Roman"/>
            </a:endParaRPr>
          </a:p>
          <a:p>
            <a:endParaRPr lang="ru-RU" sz="2600" b="0" strike="noStrike" spc="-1" dirty="0">
              <a:latin typeface="Arial"/>
            </a:endParaRPr>
          </a:p>
        </p:txBody>
      </p:sp>
      <p:pic>
        <p:nvPicPr>
          <p:cNvPr id="13314" name="Picture 2" descr="D:\Мусор\1d001c1a125aa798635aff52deb9f231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02" y="0"/>
            <a:ext cx="98584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 dirty="0" smtClean="0">
                <a:solidFill>
                  <a:srgbClr val="000000"/>
                </a:solidFill>
                <a:latin typeface="Calibri Light"/>
              </a:rPr>
              <a:t> 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ru-RU" sz="2800" b="0" strike="noStrike" spc="-1" dirty="0" smtClean="0">
              <a:solidFill>
                <a:srgbClr val="000000"/>
              </a:solidFill>
              <a:latin typeface="Calibri"/>
              <a:ea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66712" y="142852"/>
            <a:ext cx="1100145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Вторичная переработка – основной метод утилизации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пластиковых отходов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09522" y="1428736"/>
          <a:ext cx="11882478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усор\plastik1-16260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450" y="0"/>
            <a:ext cx="103030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95802" y="500042"/>
            <a:ext cx="35755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</a:t>
            </a:r>
          </a:p>
          <a:p>
            <a:pPr algn="ctr"/>
            <a:endParaRPr lang="ru-RU" sz="3200" dirty="0"/>
          </a:p>
        </p:txBody>
      </p:sp>
      <p:pic>
        <p:nvPicPr>
          <p:cNvPr id="39939" name="Picture 3" descr="D:\Мусор\5ef03588e3c6e7.283209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062" y="0"/>
            <a:ext cx="10299875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6238876" y="571480"/>
            <a:ext cx="314327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Завод по переработке пластика</a:t>
            </a:r>
            <a:endParaRPr lang="ru-RU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усор\iполучаю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838080" y="2934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0" strike="noStrike" spc="-1" dirty="0" smtClean="0">
                <a:solidFill>
                  <a:srgbClr val="000000"/>
                </a:solidFill>
                <a:latin typeface="Calibri Light"/>
              </a:rPr>
              <a:t> </a:t>
            </a:r>
            <a:endParaRPr lang="ru-RU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6" name="Picture 2" descr="D:\Мусор\DrkEybvXcAAda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36" y="138112"/>
            <a:ext cx="11287204" cy="6581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809720" y="142852"/>
            <a:ext cx="8286808" cy="11348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228528" rIns="91440" bIns="13330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уменьшить загрязнение пластиком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738150" y="1214422"/>
            <a:ext cx="11144328" cy="50167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Кампания, посвященная Всемирному дню прав потребителей 2021 года, сосредоточена на семи ключевых принципах: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 переосмысление модели поведения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 отказ от ненужной упаковки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 сокращение потребления, в т.ч. пластика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 повторное использование упаковки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 переработка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 ремонт товаров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 замена пластика на другие материалы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6778" y="2000240"/>
            <a:ext cx="971556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внимание!</a:t>
            </a:r>
            <a:endParaRPr lang="ru-RU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3888000" y="518760"/>
            <a:ext cx="432000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ru-RU" sz="3200" b="0" strike="noStrike" spc="-1" dirty="0" smtClean="0">
                <a:latin typeface="Times New Roman"/>
              </a:rPr>
              <a:t> </a:t>
            </a:r>
            <a:endParaRPr lang="ru-RU" sz="3200" b="0" strike="noStrike" spc="-1" dirty="0">
              <a:latin typeface="Times New Roman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3888000" y="2808000"/>
            <a:ext cx="4494016" cy="829543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ru-RU" sz="2400" b="0" strike="noStrike" spc="-1" dirty="0">
                <a:latin typeface="Arial"/>
              </a:rPr>
              <a:t>					</a:t>
            </a:r>
            <a:r>
              <a:rPr lang="ru-RU" sz="2400" b="0" strike="noStrike" spc="-1" dirty="0" smtClean="0">
                <a:latin typeface="Arial"/>
              </a:rPr>
              <a:t> 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29" name="TextShape 3"/>
          <p:cNvSpPr txBox="1"/>
          <p:nvPr/>
        </p:nvSpPr>
        <p:spPr>
          <a:xfrm>
            <a:off x="3096000" y="1762200"/>
            <a:ext cx="6576840" cy="554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0" strike="noStrike" spc="-1" dirty="0" smtClean="0">
                <a:latin typeface="Times New Roman"/>
                <a:ea typeface="Microsoft YaHei"/>
              </a:rPr>
              <a:t> </a:t>
            </a:r>
            <a:endParaRPr lang="ru-RU" sz="2200" b="0" strike="noStrike" spc="-1" dirty="0">
              <a:latin typeface="Times New Roman"/>
            </a:endParaRPr>
          </a:p>
        </p:txBody>
      </p:sp>
      <p:sp>
        <p:nvSpPr>
          <p:cNvPr id="130" name="TextShape 4"/>
          <p:cNvSpPr txBox="1"/>
          <p:nvPr/>
        </p:nvSpPr>
        <p:spPr>
          <a:xfrm>
            <a:off x="2095472" y="4000504"/>
            <a:ext cx="9371880" cy="53792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0" strike="noStrike" spc="-1" dirty="0" smtClean="0">
                <a:latin typeface="Times New Roman"/>
                <a:ea typeface="Microsoft YaHei"/>
              </a:rPr>
              <a:t> </a:t>
            </a:r>
            <a:endParaRPr lang="ru-RU" sz="2200" b="0" strike="noStrike" spc="-1" dirty="0">
              <a:latin typeface="Times New Roman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95274" y="1142984"/>
            <a:ext cx="5000660" cy="452431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Человечество не погибнет в атомном кошмаре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оно задохнется в собственных отходах. Н. Бор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D:\Мусор\unlu-bilim-insanlarinin-bilmediginiz-sportif-yasamlari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4562" y="714356"/>
            <a:ext cx="5929354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830997"/>
          </a:xfrm>
        </p:spPr>
        <p:txBody>
          <a:bodyPr/>
          <a:lstStyle/>
          <a:p>
            <a:pPr algn="ctr"/>
            <a:r>
              <a:rPr lang="ru-RU" sz="54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  темы</a:t>
            </a:r>
            <a:endParaRPr lang="ru-RU" sz="54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66646" y="1214422"/>
            <a:ext cx="6929486" cy="4431983"/>
          </a:xfrm>
        </p:spPr>
        <p:txBody>
          <a:bodyPr/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Проблема увеличения количества пластикового мусора и свалок бытовых отходов актуальна и для  Брянской области. Сегодня мусорные полигоны занимают огромные земельные территории. Мощности многих уже практически заполнены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D:\Мусор\doc73sprkl6awmy7j3r37w_doc73rxhe9r66f16wk1q7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0446" y="1214422"/>
            <a:ext cx="464347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fontAlgn="base">
              <a:spcAft>
                <a:spcPct val="0"/>
              </a:spcAft>
            </a:pPr>
            <a:r>
              <a:rPr lang="ru-RU" sz="400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000" b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Без названия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95472" y="106349"/>
            <a:ext cx="8356170" cy="6312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838080" y="365040"/>
            <a:ext cx="10515240" cy="84938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 dirty="0" smtClean="0">
                <a:solidFill>
                  <a:srgbClr val="000000"/>
                </a:solidFill>
                <a:latin typeface="Calibri Light"/>
              </a:rPr>
              <a:t> 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023902" y="285728"/>
            <a:ext cx="103585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усор\ро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5033" y="0"/>
            <a:ext cx="8618126" cy="6582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 dirty="0" smtClean="0">
                <a:solidFill>
                  <a:srgbClr val="000000"/>
                </a:solidFill>
                <a:latin typeface="Calibri Light"/>
              </a:rPr>
              <a:t> 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1166778" y="2500306"/>
            <a:ext cx="9600840" cy="3449880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98000"/>
          </a:bodyPr>
          <a:lstStyle/>
          <a:p>
            <a:pPr marL="228600" indent="-227965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sz="1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1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1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1"/>
            <a:ext cx="11739602" cy="12733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28528" rIns="91440" bIns="13330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Факты о пластике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5274" y="1000108"/>
            <a:ext cx="11001452" cy="5262979"/>
          </a:xfrm>
          <a:prstGeom prst="rect">
            <a:avLst/>
          </a:prstGeom>
          <a:ln>
            <a:solidFill>
              <a:schemeClr val="accent4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За последние 10 лет было произведено больше пластика, чем за предыдущие 100 лет.</a:t>
            </a:r>
            <a:endParaRPr lang="ru-RU" sz="28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 большинстве случаев вся пластиковая продукция используются всего 1 раз, а потом просто выкидывается.</a:t>
            </a:r>
            <a:endParaRPr lang="ru-RU" sz="28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Только 5% пластика идет на повторную переработку.</a:t>
            </a:r>
            <a:endParaRPr lang="ru-RU" sz="28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Ежеминутно во всем мире используется около 1 миллиона полиэтиленовых пакетов.</a:t>
            </a:r>
            <a:endParaRPr lang="ru-RU" sz="28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Как известно, пластиковая продукция разлагается от 500 до 1000 лет. Соответственно, весь пластик, который был изготовлен человеком, существует и по сей день в той или иной форме (не считая сожженного).</a:t>
            </a:r>
            <a:endParaRPr lang="ru-RU" sz="28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600" y="1571612"/>
            <a:ext cx="10972800" cy="443568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каждого городского жителя нашей планеты, приходится от 500 до 800 кг отходов в год. Около 95% продукции, которую мы покупаем, оказывается на свалке в течение шести месяцев.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Ежегодно в мире на свалках оказывается более 200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пластиковых бутылок, 58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одноразовых стаканчиков и миллиарды полиэтиленовых пакетов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5274" y="285728"/>
            <a:ext cx="10972800" cy="1143000"/>
          </a:xfrm>
          <a:solidFill>
            <a:schemeClr val="bg2">
              <a:lumMod val="9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Современные отходы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Загрязнение мегаполисов</a:t>
            </a:r>
            <a:endParaRPr lang="ru-RU" sz="5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D:\Мусор\горо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81158" y="1500174"/>
            <a:ext cx="8501122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38810" y="1500174"/>
            <a:ext cx="6143668" cy="4948067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Заводы, выпускающие пластиковые изделия, выделяют в атмосферу до 400 миллионов тонн углекислого газа в год 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 примерно 800 видов животных сегодня находятся под угрозой вымирания из-за поедания и отравления пластиком.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3836" y="285728"/>
            <a:ext cx="109728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Пластик наносит серьезный ущерб окружающей среде, начиная с его производства и заканчивая утилизацией.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D:\Мусор\каб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345" y="1428736"/>
            <a:ext cx="5982699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425</TotalTime>
  <Words>376</Words>
  <Application>Microsoft Office PowerPoint</Application>
  <PresentationFormat>Произвольный</PresentationFormat>
  <Paragraphs>68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Слайд 1</vt:lpstr>
      <vt:lpstr>Слайд 2</vt:lpstr>
      <vt:lpstr>Актуальность   темы</vt:lpstr>
      <vt:lpstr> </vt:lpstr>
      <vt:lpstr>Слайд 5</vt:lpstr>
      <vt:lpstr>Слайд 6</vt:lpstr>
      <vt:lpstr>Современные отходы</vt:lpstr>
      <vt:lpstr>Загрязнение мегаполисов</vt:lpstr>
      <vt:lpstr>Пластик наносит серьезный ущерб окружающей среде, начиная с его производства и заканчивая утилизацией.</vt:lpstr>
      <vt:lpstr> Неразложившиеся пластиковые пакеты попадают в желудки морских млекопитающих и птиц. Экологи подсчитали, что ежегодно от этого погибают десятки тысяч птиц, китов, тюленей, черепах. Животные умирают от удушья или же неперевариваемый мусор накапливается в их желудках и мешает их работе.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Ветеринария Брянской области</dc:title>
  <dc:creator>Библиотека</dc:creator>
  <cp:lastModifiedBy>Библиотека</cp:lastModifiedBy>
  <cp:revision>175</cp:revision>
  <dcterms:created xsi:type="dcterms:W3CDTF">2012-07-30T23:42:41Z</dcterms:created>
  <dcterms:modified xsi:type="dcterms:W3CDTF">2021-03-16T06:05:02Z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