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7" r:id="rId4"/>
    <p:sldId id="258" r:id="rId5"/>
    <p:sldId id="259" r:id="rId6"/>
    <p:sldId id="261" r:id="rId7"/>
    <p:sldId id="265" r:id="rId8"/>
    <p:sldId id="267" r:id="rId9"/>
    <p:sldId id="268" r:id="rId10"/>
    <p:sldId id="266" r:id="rId11"/>
    <p:sldId id="270" r:id="rId12"/>
    <p:sldId id="269" r:id="rId13"/>
    <p:sldId id="273" r:id="rId14"/>
    <p:sldId id="276" r:id="rId15"/>
    <p:sldId id="277" r:id="rId16"/>
    <p:sldId id="279" r:id="rId17"/>
    <p:sldId id="280" r:id="rId18"/>
    <p:sldId id="281" r:id="rId19"/>
    <p:sldId id="28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A1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A642-366E-4EE0-AD85-907F46A29446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FB19E-7D1C-4654-B203-CB22E80B7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FB19E-7D1C-4654-B203-CB22E80B7C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FB19E-7D1C-4654-B203-CB22E80B7C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FB19E-7D1C-4654-B203-CB22E80B7C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1CB6-0B0F-4AC8-93D2-DF9713B329E9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F9E2-F497-4673-8A61-CE764C295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142984"/>
            <a:ext cx="88583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Художественный мир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Бернарда Шоу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26 июля – 165 лет со дня рождения Бернарда Шоу (1856 – 1950гг.), английского драматурга, писателя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Лучшие цитаты Бернарда Шоу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564360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Мой </a:t>
            </a:r>
            <a:r>
              <a:rPr lang="ru-RU" sz="1800" b="1" dirty="0"/>
              <a:t>способ шутить — это говорить правду. На свете нет ничего смешнее. </a:t>
            </a:r>
            <a:endParaRPr lang="ru-RU" sz="1800" b="1" dirty="0" smtClean="0"/>
          </a:p>
          <a:p>
            <a:r>
              <a:rPr lang="ru-RU" sz="1800" b="1" dirty="0" smtClean="0"/>
              <a:t>Самый </a:t>
            </a:r>
            <a:r>
              <a:rPr lang="ru-RU" sz="1800" b="1" dirty="0"/>
              <a:t>большой грех по отношению к ближнему — не ненависть, а равнодушие; вот истинно вершина бесчеловечности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Мы не имеем права потреблять счастье, не производя его</a:t>
            </a:r>
            <a:r>
              <a:rPr lang="ru-RU" sz="1800" b="1" dirty="0" smtClean="0"/>
              <a:t>.</a:t>
            </a:r>
          </a:p>
          <a:p>
            <a:r>
              <a:rPr lang="ru-RU" sz="1800" b="1" dirty="0"/>
              <a:t> </a:t>
            </a:r>
            <a:r>
              <a:rPr lang="ru-RU" sz="1800" b="1" dirty="0" smtClean="0"/>
              <a:t>Если когда-нибудь, гоняясь за счастьем, вы найдете его, то, подобно старухе, искавшей свои очки, обнаружите, что счастье было все время у вас на носу. </a:t>
            </a:r>
          </a:p>
          <a:p>
            <a:r>
              <a:rPr lang="ru-RU" sz="1800" b="1" dirty="0" smtClean="0"/>
              <a:t>Тот, кто умеет – делает, кто не умеет — учит других. </a:t>
            </a:r>
          </a:p>
          <a:p>
            <a:r>
              <a:rPr lang="ru-RU" sz="1800" b="1" dirty="0" smtClean="0"/>
              <a:t>Моя слава росла с каждой моей неудачей. </a:t>
            </a:r>
          </a:p>
          <a:p>
            <a:r>
              <a:rPr lang="ru-RU" sz="1800" b="1" dirty="0" smtClean="0"/>
              <a:t>Человек — как кирпич: обжигаясь, твердеет. </a:t>
            </a:r>
          </a:p>
          <a:p>
            <a:r>
              <a:rPr lang="ru-RU" sz="1800" b="1" dirty="0" smtClean="0"/>
              <a:t>Вор – не тот, кто крадет, а тот, кого поймали. </a:t>
            </a:r>
          </a:p>
          <a:p>
            <a:r>
              <a:rPr lang="ru-RU" sz="1800" b="1" dirty="0" smtClean="0"/>
              <a:t>Стареть – скучно, но это единственный способ жить долго. </a:t>
            </a:r>
          </a:p>
          <a:p>
            <a:r>
              <a:rPr lang="ru-RU" sz="1800" b="1" dirty="0" smtClean="0"/>
              <a:t>Жизнь состоит не в том, чтобы найти себя. Жизнь состоит в том, чтобы создать себя. </a:t>
            </a:r>
          </a:p>
          <a:p>
            <a:r>
              <a:rPr lang="ru-RU" sz="1800" b="1" dirty="0" smtClean="0"/>
              <a:t>Научился говорить — значит вырос, научился молчать — значит поумнел. </a:t>
            </a:r>
          </a:p>
          <a:p>
            <a:r>
              <a:rPr lang="ru-RU" sz="1800" b="1" dirty="0" smtClean="0"/>
              <a:t>Постарайтесь получить то, что любите, иначе придется полюбить то, что получили.</a:t>
            </a:r>
          </a:p>
          <a:p>
            <a:r>
              <a:rPr lang="ru-RU" sz="1800" b="1" dirty="0" smtClean="0"/>
              <a:t>Уметь выносить одиночество и получать от него удовольствие — великий дар. </a:t>
            </a:r>
          </a:p>
          <a:p>
            <a:r>
              <a:rPr lang="ru-RU" sz="1800" b="1" dirty="0" smtClean="0"/>
              <a:t>Люди, умеющие веселиться, не имеют денег, а люди, имеющие деньги, не умеют веселиться. </a:t>
            </a:r>
            <a:endParaRPr lang="ru-RU" sz="1800" b="1" dirty="0"/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428604"/>
            <a:ext cx="5715008" cy="6858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Шоу был одним из  наивеличайших   </a:t>
            </a:r>
          </a:p>
          <a:p>
            <a:pPr>
              <a:buNone/>
            </a:pPr>
            <a:r>
              <a:rPr lang="ru-RU" dirty="0" smtClean="0"/>
              <a:t>     европейских интеллектуалов своего времени. Он был свидетелем таких исторических событий, как первая и вторая мировые войны, Октябрьский переворот в Росси, приход к власти Гитлера, и любая из них имела быстрый отклик не только в театральном творчестве Шоу, а и в выступлениях, статьях, интервью. Он всегда оставался политическим бойцом. Творчество Шоу- развернутая и всеобъемлющая панорама интеллектуальной и политической жизни Западной Европы и мира на протяжении первой половины ХХ столетия начиная с 1900г. Вследствие его деятельности английский театр пошел совсем другим путем и снова, как и во времена Шекспира, стал одним из решающих факторов развития мирового театрального искусства.</a:t>
            </a:r>
            <a:endParaRPr lang="ru-RU" dirty="0"/>
          </a:p>
        </p:txBody>
      </p:sp>
      <p:pic>
        <p:nvPicPr>
          <p:cNvPr id="16386" name="Picture 2" descr="C:\Users\Библиотека\Desktop\б.ш. порт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364333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пам.ш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071966" cy="52622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H="1">
            <a:off x="714348" y="5715016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Памятник Бернарду Шоу в Дублине. Ирландия.</a:t>
            </a:r>
            <a:endParaRPr lang="ru-RU" sz="1400" dirty="0"/>
          </a:p>
        </p:txBody>
      </p:sp>
      <p:pic>
        <p:nvPicPr>
          <p:cNvPr id="5123" name="Picture 3" descr="C:\Users\Библиотека\Desktop\мар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071702" cy="28589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976" y="4500570"/>
            <a:ext cx="34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Почтовая марка СССР, 1956г.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Уважаемые читатели!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Приходите в Мглинскую межпоселенческую центральную библиотеку и читайте книги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Бернарда Шоу</a:t>
            </a:r>
          </a:p>
        </p:txBody>
      </p:sp>
      <p:pic>
        <p:nvPicPr>
          <p:cNvPr id="14338" name="Picture 2" descr="C:\Users\Библиотека\Desktop\ш.б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605014" cy="4071942"/>
          </a:xfrm>
          <a:prstGeom prst="rect">
            <a:avLst/>
          </a:prstGeom>
          <a:noFill/>
        </p:spPr>
      </p:pic>
      <p:pic>
        <p:nvPicPr>
          <p:cNvPr id="12" name="Picture 2" descr="C:\Users\Библиотека\Desktop\б.шоу\б.ш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457200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357166"/>
            <a:ext cx="4900618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● </a:t>
            </a:r>
            <a:r>
              <a:rPr lang="ru-RU" sz="1800" b="1" dirty="0" smtClean="0"/>
              <a:t>Шоу, Б. Полное собрание пьес в шести томах. Т. 1: Пер. с англ. Под общей ред. А.А. Аникста и др./Б. Шоу.- Ленинград: Искусство, 1978.- 647 с. </a:t>
            </a:r>
          </a:p>
          <a:p>
            <a:pPr>
              <a:buNone/>
            </a:pPr>
            <a:r>
              <a:rPr lang="ru-RU" sz="1800" dirty="0" smtClean="0"/>
              <a:t>	Первый том Полного собрания пьес Бернарда Шоу включает в себя семь произведений драматурга, созданных им в период с 1885 по 1896 г.: «Дома вдовца», «Серцеед», «Профессия миссис Уоррен», «Оружие и человек», «Кандида», «Избранник судьбы» и «Поживем и увидим».</a:t>
            </a:r>
            <a:endParaRPr lang="ru-RU" sz="1800" dirty="0"/>
          </a:p>
        </p:txBody>
      </p:sp>
      <p:pic>
        <p:nvPicPr>
          <p:cNvPr id="7171" name="Picture 3" descr="C:\Users\Библиотека\Desktop\кн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103590" cy="4795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428604"/>
            <a:ext cx="507209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● Шоу, Б. Полное собрание пьес в шести томах. Т. 2: Пер. с англ. Под общей ред. А.А. Аникста и др. /Б. Шоу .- Ленинград: Искусство, 1979.- 703 с.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Второй том включает в себя произведения писателя: «Ученик дьявола», «Обращение капитана Брасбаунда», «Цезарь и Клеопатра», «Великолепный Бэшвил», «Человек и сверхчеловек», «Другой остров Джона Булля».</a:t>
            </a:r>
            <a:endParaRPr lang="ru-RU" sz="1800" dirty="0"/>
          </a:p>
        </p:txBody>
      </p:sp>
      <p:pic>
        <p:nvPicPr>
          <p:cNvPr id="8194" name="Picture 2" descr="C:\Users\Библиотека\Desktop\кн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143272" cy="4717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500042"/>
            <a:ext cx="5072098" cy="48117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sz="2000" dirty="0" smtClean="0"/>
              <a:t>● </a:t>
            </a:r>
            <a:r>
              <a:rPr lang="ru-RU" sz="2000" b="1" dirty="0" smtClean="0"/>
              <a:t>Шоу, Б. Полное собрание пьес в шести томах. Т. 3: Пер. с англ. Под общей ред. А.А. Аникста и др. /Б. Шоу .- Ленинград: Искусство, 1979.- 655 с.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 Третий том Полного собрания пьес Бернарда Шоу содержит одиннадцать произведений, написанных драматургом в 1904—1910 гг.: «Неравный брак», «Разоблачение Бланко Поснета», «Страсть, яд, окаменение, или роковой газоген», «Как он врал ее мужу»,   четыре из них впервые появляются на русском языке: «Интерлюдия в театре», «Вступление в брак», «Очаровательный найденыш», «Немного реальности»; пьесы «Врач перед дилеммой» и «Газетные вырезки» даются в новых переводах. Впервые на русском языке публикуются также и предисловия к пьесам «Майор Барбара» и «Врач перед дилеммой».</a:t>
            </a:r>
            <a:endParaRPr lang="ru-RU" sz="1800" dirty="0"/>
          </a:p>
        </p:txBody>
      </p:sp>
      <p:pic>
        <p:nvPicPr>
          <p:cNvPr id="9218" name="Picture 2" descr="C:\Users\Библиотека\Desktop\кн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286149" cy="480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714356"/>
            <a:ext cx="535785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● </a:t>
            </a:r>
            <a:r>
              <a:rPr lang="ru-RU" sz="2000" b="1" dirty="0" smtClean="0"/>
              <a:t>Шоу, Б. Полное собрание пьес в шести томах. Т. 4: Пер. с англ. Под общей ред. А.А. Аникста и др. /Б. Шоу.- Ленинград: Искусство, 1980.- 654 с.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Четвертый том содержит произведения, написанные в 1910-1917 гг.: «Охваченные страстью», «Лечение музыкой», «Инка Перусалемский», «Аннаянска, сумасбродная великая княжна», «Андрокл и лев», «Великая Екатерина», «Пигмалион».</a:t>
            </a:r>
            <a:br>
              <a:rPr lang="ru-RU" sz="1800" dirty="0" smtClean="0"/>
            </a:br>
            <a:r>
              <a:rPr lang="ru-RU" sz="1800" dirty="0" smtClean="0"/>
              <a:t>Том снабжен комментариями, раскрывающими творческую и сценическую историю пьес.</a:t>
            </a:r>
            <a:endParaRPr lang="ru-RU" sz="1800" dirty="0"/>
          </a:p>
        </p:txBody>
      </p:sp>
      <p:pic>
        <p:nvPicPr>
          <p:cNvPr id="10242" name="Picture 2" descr="C:\Users\Библиотека\Desktop\кн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17966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571480"/>
            <a:ext cx="564357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● </a:t>
            </a:r>
            <a:r>
              <a:rPr lang="ru-RU" sz="2000" b="1" dirty="0" smtClean="0"/>
              <a:t>Шоу, Б. Полное собрание пьес в шести томах. Т. 5: Пер. с англ. Под общей ред. А.А. Аникста и др./Б. Шоу.- Ленинград: Искусство, 1980.- 725 с.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1900" dirty="0" smtClean="0"/>
              <a:t>В пятый том Полного собрания пьес Бернарда Шоу вошли четыре произведения: «Назад к Мафусаилу», «Святая Иоанна», «Тележка с яблоками», «Горько, но правда», а также предисловия Шоу к пьесам «Назад к Мафусаилу», «Святая Иоанна» и «Тележка с яблоками».</a:t>
            </a:r>
            <a:r>
              <a:rPr lang="ru-RU" sz="2000" dirty="0" smtClean="0"/>
              <a:t> </a:t>
            </a:r>
            <a:r>
              <a:rPr lang="ru-RU" sz="1800" dirty="0" smtClean="0"/>
              <a:t>Пьесы с предисловием драматурга. Все предисловия переведены на русский язык впервые.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C:\Users\Библиотека\Desktop\кн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43045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357166"/>
            <a:ext cx="5400684" cy="58832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● </a:t>
            </a:r>
            <a:r>
              <a:rPr lang="ru-RU" sz="2000" b="1" dirty="0" smtClean="0"/>
              <a:t>Шоу, Б. Полное собрание пьес в шести томах. Т. 6: Пер. с англ. Под общей ред. А.А. Аникста и др. /Б. Шоу.- Ленинград: Искусство, 1981.- 670 с.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1800" dirty="0" smtClean="0"/>
              <a:t>Шестой том содержит двенадцать произведений, написанных в 1933-1950 гг. «Сватовство по-деревенски», «На мели», «Шестеро из Кале», «Простачок с Нежданных островов», «Миллионерша», «Новое окончание "Цимбелина», «Женева», «В золотые дни доброго короля Карла», «Миллиарды Байанта «Притчи о далеком будущем», «Шекс против Шо», «Почему она не пожелала».</a:t>
            </a:r>
          </a:p>
          <a:p>
            <a:pPr>
              <a:buNone/>
            </a:pPr>
            <a:r>
              <a:rPr lang="ru-RU" sz="1800" dirty="0" smtClean="0"/>
              <a:t>      	 Большинство пьес с предисловием драматурга. Том снабжен комментариями, раскрывающими историю пьес.</a:t>
            </a:r>
            <a:endParaRPr lang="ru-RU" sz="1800" dirty="0"/>
          </a:p>
        </p:txBody>
      </p:sp>
      <p:pic>
        <p:nvPicPr>
          <p:cNvPr id="12290" name="Picture 2" descr="C:\Users\Библиотека\Desktop\кн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28990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sz="3100" dirty="0"/>
          </a:p>
        </p:txBody>
      </p:sp>
      <p:pic>
        <p:nvPicPr>
          <p:cNvPr id="15362" name="Picture 2" descr="C:\Users\Библиотека\Desktop\ц.б.ш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2976" y="642918"/>
            <a:ext cx="7543824" cy="54832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600" dirty="0" smtClean="0"/>
              <a:t>                                       </a:t>
            </a: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                                                                                  Библиотекарь </a:t>
            </a:r>
            <a:r>
              <a:rPr lang="ru-RU" sz="1600" dirty="0" smtClean="0"/>
              <a:t>Мглинской</a:t>
            </a:r>
          </a:p>
          <a:p>
            <a:pPr algn="ctr">
              <a:buNone/>
            </a:pPr>
            <a:r>
              <a:rPr lang="ru-RU" sz="1600" dirty="0" smtClean="0"/>
              <a:t>                                                 </a:t>
            </a:r>
            <a:r>
              <a:rPr lang="ru-RU" sz="1600" dirty="0" smtClean="0"/>
              <a:t>                                  центральной библиотеки 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                                </a:t>
            </a:r>
            <a:r>
              <a:rPr lang="ru-RU" sz="1600" dirty="0" smtClean="0"/>
              <a:t>                                    Елена </a:t>
            </a:r>
            <a:r>
              <a:rPr lang="ru-RU" sz="1600" dirty="0" smtClean="0"/>
              <a:t>Поцелуйко</a:t>
            </a:r>
          </a:p>
          <a:p>
            <a:endParaRPr lang="ru-RU" dirty="0"/>
          </a:p>
        </p:txBody>
      </p:sp>
      <p:pic>
        <p:nvPicPr>
          <p:cNvPr id="13315" name="Picture 3" descr="C:\Users\Библиотека\Desktop\кнми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45810"/>
            <a:ext cx="3786214" cy="2952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714876" cy="569755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Джордж </a:t>
            </a:r>
            <a:r>
              <a:rPr lang="ru-RU" dirty="0"/>
              <a:t>Бернард Шоу </a:t>
            </a:r>
            <a:endParaRPr lang="ru-RU" dirty="0" smtClean="0"/>
          </a:p>
          <a:p>
            <a:r>
              <a:rPr lang="ru-RU" dirty="0" smtClean="0"/>
              <a:t>(1856-1950) - выдающийся </a:t>
            </a:r>
            <a:r>
              <a:rPr lang="ru-RU" dirty="0"/>
              <a:t>драматург и романист ирландского происхождения, который внёс огромный вклад в развитие мировой драматургии. Вошёл в историю как лауреат Нобелевской премии в </a:t>
            </a:r>
            <a:r>
              <a:rPr lang="ru-RU" dirty="0" smtClean="0"/>
              <a:t>области литературы</a:t>
            </a:r>
            <a:r>
              <a:rPr lang="ru-RU" dirty="0"/>
              <a:t>. </a:t>
            </a:r>
            <a:r>
              <a:rPr lang="ru-RU" dirty="0" smtClean="0"/>
              <a:t>Бернард Шоу, биография</a:t>
            </a:r>
            <a:r>
              <a:rPr lang="ru-RU" dirty="0"/>
              <a:t> которого тесно связана с английским театром, по популярности в Англии занимает второе место после Шекспира.</a:t>
            </a:r>
          </a:p>
        </p:txBody>
      </p:sp>
      <p:pic>
        <p:nvPicPr>
          <p:cNvPr id="14338" name="Picture 2" descr="C:\Users\Библиотека\Desktop\б.шоу\б.ш.  ..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71756" cy="5526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Детские годы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443914" cy="516890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Джордж </a:t>
            </a:r>
            <a:r>
              <a:rPr lang="ru-RU" dirty="0"/>
              <a:t>Бернард Шоу </a:t>
            </a:r>
            <a:r>
              <a:rPr lang="ru-RU" dirty="0" smtClean="0"/>
              <a:t>родился 26 </a:t>
            </a:r>
            <a:r>
              <a:rPr lang="ru-RU" dirty="0"/>
              <a:t>июля 1856 года в Дублине в семье профессиональной певицы и торговца зерном. Начальное образование Джордж получил в родном Дублине, где посещал </a:t>
            </a:r>
            <a:r>
              <a:rPr lang="ru-RU" dirty="0" smtClean="0"/>
              <a:t>Уэсли - колледж </a:t>
            </a:r>
            <a:r>
              <a:rPr lang="ru-RU" dirty="0"/>
              <a:t>и грамматическую школу. Самые болезненные воспоминания у Шоу сохранились о протестантской школе, куда он был отдан в 11-летнем возрасте. Телесные наказания вкупе с несовершенной системой образования оставили в его душе большой след.</a:t>
            </a:r>
          </a:p>
          <a:p>
            <a:pPr algn="just">
              <a:buNone/>
            </a:pPr>
            <a:r>
              <a:rPr lang="ru-RU" dirty="0" smtClean="0"/>
              <a:t>	У </a:t>
            </a:r>
            <a:r>
              <a:rPr lang="ru-RU" dirty="0"/>
              <a:t>родителей Бернарда не было денег на то, чтобы отправить сына учиться в университет. Однако благодаря дядиным связям 15-летний подросток был пристроен клерком в агентство по продаже недвижимости. Работа была тяжелой, но дала Бернарду необходимый жизненный опыт.</a:t>
            </a:r>
          </a:p>
          <a:p>
            <a:pPr algn="just">
              <a:buNone/>
            </a:pPr>
            <a:r>
              <a:rPr lang="ru-RU" dirty="0" smtClean="0"/>
              <a:t>	В </a:t>
            </a:r>
            <a:r>
              <a:rPr lang="ru-RU" dirty="0"/>
              <a:t>этот период семья Шоу распалась: мать бросила мужа и уехала с двумя дочерьми в Лондон, а Бернард остался в Дублине с отцом.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Начало карьеры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В </a:t>
            </a:r>
            <a:r>
              <a:rPr lang="ru-RU" dirty="0"/>
              <a:t>1876 году Шоу переехал к матери в Лондон, где занялся самообразованием. Юноша посещал столичные библиотеки и музеи, много читал.</a:t>
            </a:r>
          </a:p>
          <a:p>
            <a:pPr algn="just">
              <a:buNone/>
            </a:pPr>
            <a:r>
              <a:rPr lang="ru-RU" dirty="0" smtClean="0"/>
              <a:t>	Бернарду </a:t>
            </a:r>
            <a:r>
              <a:rPr lang="ru-RU" dirty="0"/>
              <a:t>повезло устроиться в одну из лондонских газет, и именно там он начал свою писательскую карьеру. Поначалу он трудился внештатным корреспондентом, затем в течение 6 лет работал на должности музыкального критика: вёл колонку, посвящённую театру.</a:t>
            </a:r>
          </a:p>
          <a:p>
            <a:pPr algn="just">
              <a:buNone/>
            </a:pPr>
            <a:r>
              <a:rPr lang="ru-RU" dirty="0" smtClean="0"/>
              <a:t>	Именно </a:t>
            </a:r>
            <a:r>
              <a:rPr lang="ru-RU" dirty="0"/>
              <a:t>тогда Шоу понял, что самым главным делом его жизни станет литература. Он принялся писать романы, однако ранние его произведения не пользовались успехом у читателей. Ситуация изменилась в 1892 году, </a:t>
            </a:r>
            <a:r>
              <a:rPr lang="ru-RU" dirty="0" smtClean="0"/>
              <a:t>тогда </a:t>
            </a:r>
            <a:r>
              <a:rPr lang="ru-RU" dirty="0"/>
              <a:t>Шоу написал свою первую пьесу «Дом вдовца». С этого момента началась блестящая карьера Шоу как писателя-драматурга, который подарил миру принципиально новую драму: острую, злободневную, построенную на диалогах и конфликтах.</a:t>
            </a:r>
          </a:p>
          <a:p>
            <a:pPr algn="just">
              <a:buNone/>
            </a:pPr>
            <a:r>
              <a:rPr lang="ru-RU" dirty="0" smtClean="0"/>
              <a:t>	Далее </a:t>
            </a:r>
            <a:r>
              <a:rPr lang="ru-RU" dirty="0"/>
              <a:t>последовали не менее скандальные пьесы «Волокита» и «Профессия миссис Уоррен», которые буквально взорвали чопорное британское общество своей бескомпромиссностью, правдой жизни и едкой сатирой. Эти драматические произведения Шоу были названы «неприятными пьесами».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Этапы творчества.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29684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2000" dirty="0" smtClean="0"/>
              <a:t>Пьесы Шоу </a:t>
            </a:r>
            <a:r>
              <a:rPr lang="ru-RU" sz="2000" dirty="0"/>
              <a:t>охватывают широчайший круг проблем: эксплуатация бедноты, проституция, буржуазный брак и воспитание, война, религия, социальный реформизм, патриотизм, политика, империализм и т. д. Дальнейшее развитие эти темы получили в шедеврах «драмы идей», созданных в начале 20 в.</a:t>
            </a:r>
          </a:p>
          <a:p>
            <a:pPr algn="just">
              <a:buNone/>
            </a:pPr>
            <a:r>
              <a:rPr lang="ru-RU" sz="2000" dirty="0" smtClean="0"/>
              <a:t>	Пьесы </a:t>
            </a:r>
            <a:r>
              <a:rPr lang="ru-RU" sz="2000" dirty="0"/>
              <a:t>Шоу </a:t>
            </a:r>
            <a:r>
              <a:rPr lang="ru-RU" sz="2000" dirty="0" smtClean="0"/>
              <a:t>90-ых </a:t>
            </a:r>
            <a:r>
              <a:rPr lang="ru-RU" sz="2000" dirty="0"/>
              <a:t>годов делятся на три </a:t>
            </a:r>
            <a:r>
              <a:rPr lang="ru-RU" sz="2000" dirty="0" smtClean="0"/>
              <a:t>цикла:</a:t>
            </a:r>
            <a:endParaRPr lang="ru-RU" sz="2000" dirty="0"/>
          </a:p>
          <a:p>
            <a:pPr>
              <a:buNone/>
            </a:pPr>
            <a:r>
              <a:rPr lang="ru-RU" sz="2800" dirty="0" smtClean="0"/>
              <a:t>	Первый </a:t>
            </a:r>
            <a:r>
              <a:rPr lang="ru-RU" sz="2800" dirty="0"/>
              <a:t>цикл – «</a:t>
            </a:r>
            <a:r>
              <a:rPr lang="ru-RU" sz="2800" b="1" i="1" dirty="0"/>
              <a:t>Неприятные пьесы</a:t>
            </a:r>
            <a:r>
              <a:rPr lang="ru-RU" sz="2800" b="1" i="1" dirty="0" smtClean="0"/>
              <a:t>»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Второй цикл – </a:t>
            </a:r>
            <a:r>
              <a:rPr lang="ru-RU" sz="2800" b="1" i="1" dirty="0" smtClean="0"/>
              <a:t>«Приятные пьесы»</a:t>
            </a:r>
          </a:p>
          <a:p>
            <a:pPr>
              <a:buNone/>
            </a:pPr>
            <a:r>
              <a:rPr lang="ru-RU" sz="2800" b="1" i="1" dirty="0" smtClean="0"/>
              <a:t>     </a:t>
            </a:r>
            <a:r>
              <a:rPr lang="ru-RU" sz="2800" dirty="0" smtClean="0"/>
              <a:t>Третий цикл – </a:t>
            </a:r>
            <a:r>
              <a:rPr lang="ru-RU" sz="2800" b="1" i="1" dirty="0" smtClean="0"/>
              <a:t>«Пьесы для пуритан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Личная жизнь 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714908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1898 году Бернард Шоу женился на Шарлотте Пейн-Таунзенд, с которой писатель познакомился в Фабианском обществе. Девушка была богатой наследницей, но Бернарда не интересовали ее миллионы. В 1925 году он даже отказался от получения </a:t>
            </a:r>
            <a:r>
              <a:rPr lang="ru-RU" u="sng" dirty="0" smtClean="0"/>
              <a:t>Нобелевской</a:t>
            </a:r>
            <a:r>
              <a:rPr lang="ru-RU" dirty="0" smtClean="0"/>
              <a:t> </a:t>
            </a:r>
            <a:r>
              <a:rPr lang="ru-RU" dirty="0"/>
              <a:t>премии, и деньги пришлось получать английскому послу Артуру Даффу. Впоследствии эти средства потратили на создание фонда для переводчиков. </a:t>
            </a:r>
          </a:p>
          <a:p>
            <a:pPr>
              <a:buNone/>
            </a:pPr>
            <a:r>
              <a:rPr lang="ru-RU" dirty="0" smtClean="0"/>
              <a:t>	С </a:t>
            </a:r>
            <a:r>
              <a:rPr lang="ru-RU" dirty="0"/>
              <a:t>Шарлоттой Бернард Шоу прожил душа в душу сорок пять лет, до самой ее кончины. Детей у них не было. Конечно, брак не всегда идеален, и между Шоу и его супругой тоже случались ссоры. </a:t>
            </a:r>
          </a:p>
          <a:p>
            <a:endParaRPr lang="ru-RU" dirty="0"/>
          </a:p>
        </p:txBody>
      </p:sp>
      <p:pic>
        <p:nvPicPr>
          <p:cNvPr id="6" name="Содержимое 5" descr="C:\Users\Библиотека\Desktop\жена б.ш.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00108"/>
            <a:ext cx="4038600" cy="3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4786322"/>
            <a:ext cx="4000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Бернард Шоу с женой Шарлоттой Пейн-Таунзен</a:t>
            </a:r>
            <a:endParaRPr lang="ru-RU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42852"/>
            <a:ext cx="5929354" cy="692948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500" dirty="0" smtClean="0"/>
              <a:t>В </a:t>
            </a:r>
            <a:r>
              <a:rPr lang="ru-RU" sz="5500" dirty="0"/>
              <a:t>возрасте за 70 </a:t>
            </a:r>
            <a:r>
              <a:rPr lang="ru-RU" sz="5500" dirty="0" smtClean="0"/>
              <a:t>лет Шоу </a:t>
            </a:r>
            <a:r>
              <a:rPr lang="ru-RU" sz="5500" dirty="0"/>
              <a:t>отправляется в путешествие по миру, наведывается в Индию, Южную Африку, Новую Зеландию, США. Побывал он и в СССР в 1931 г., в июле этого года лично встречался со Сталиным. Являясь социалистом, Шоу искренне приветствовал происходившие в стране Советов перемены и превратился в сторонника сталинизма. После прихода к власти лейбористской партии </a:t>
            </a:r>
            <a:r>
              <a:rPr lang="ru-RU" sz="5500" dirty="0" smtClean="0"/>
              <a:t>Бернарду </a:t>
            </a:r>
            <a:r>
              <a:rPr lang="ru-RU" sz="5500" dirty="0"/>
              <a:t>Шоу были предложены титул пэра и дворянство, однако он ответил отказом. Позднее он дал согласие на присвоение статуса почетного гражданина Дублина и одного из лондонских округов. </a:t>
            </a:r>
            <a:r>
              <a:rPr lang="ru-RU" sz="5500" dirty="0" smtClean="0"/>
              <a:t>Бернард </a:t>
            </a:r>
            <a:r>
              <a:rPr lang="ru-RU" sz="5500" dirty="0"/>
              <a:t>Шоу писал до глубокой старости. Последние пьесы, «Миллиарды Байанта» и «Вымышленные басни», он написал в 1948 и 1950 </a:t>
            </a:r>
            <a:r>
              <a:rPr lang="ru-RU" sz="5500" dirty="0" smtClean="0"/>
              <a:t>годы. </a:t>
            </a:r>
            <a:r>
              <a:rPr lang="ru-RU" sz="5500" dirty="0"/>
              <a:t>Оставаясь в полностью здравом </a:t>
            </a:r>
            <a:r>
              <a:rPr lang="ru-RU" sz="5500" dirty="0" smtClean="0"/>
              <a:t>уме,                     2 </a:t>
            </a:r>
            <a:r>
              <a:rPr lang="ru-RU" sz="5500" dirty="0"/>
              <a:t>ноября 1950 г. </a:t>
            </a:r>
            <a:r>
              <a:rPr lang="ru-RU" sz="5500" dirty="0" smtClean="0"/>
              <a:t>в Эйот- Сент- Лоренсе (Англия), в своем доме, знаменитый </a:t>
            </a:r>
            <a:r>
              <a:rPr lang="ru-RU" sz="5500" dirty="0"/>
              <a:t>драматург скончался</a:t>
            </a:r>
            <a:r>
              <a:rPr lang="ru-RU" sz="5500" dirty="0" smtClean="0"/>
              <a:t>. </a:t>
            </a:r>
            <a:endParaRPr lang="ru-RU" sz="5500" dirty="0"/>
          </a:p>
          <a:p>
            <a:endParaRPr lang="ru-RU" sz="5500" dirty="0"/>
          </a:p>
        </p:txBody>
      </p:sp>
      <p:pic>
        <p:nvPicPr>
          <p:cNvPr id="4098" name="Picture 2" descr="C:\Users\Библиотека\Desktop\б.шоу\б.ш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28614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Награды и достижения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15436" cy="25717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b="1" dirty="0"/>
              <a:t>1925</a:t>
            </a:r>
            <a:r>
              <a:rPr lang="ru-RU" dirty="0"/>
              <a:t> году Джордж Бернард Шоу был удостоен Нобелевской премии по </a:t>
            </a:r>
            <a:r>
              <a:rPr lang="ru-RU" sz="2900" dirty="0"/>
              <a:t>литературе за его новаторский вклад в эту область</a:t>
            </a:r>
            <a:r>
              <a:rPr lang="ru-RU" sz="2900" dirty="0" smtClean="0"/>
              <a:t>.</a:t>
            </a:r>
          </a:p>
          <a:p>
            <a:pPr>
              <a:buNone/>
            </a:pP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 </a:t>
            </a:r>
            <a:r>
              <a:rPr lang="ru-RU" sz="2900" b="1" dirty="0"/>
              <a:t>1938</a:t>
            </a:r>
            <a:r>
              <a:rPr lang="ru-RU" sz="2900" dirty="0"/>
              <a:t> году Шоу был награжден премией «Оскар» за лучшую адаптированную сцену для экранизации своей самой популярной пьесы «Пигмалион» </a:t>
            </a:r>
            <a:r>
              <a:rPr lang="ru-RU" sz="2600" b="1" dirty="0"/>
              <a:t>(</a:t>
            </a:r>
            <a:r>
              <a:rPr lang="ru-RU" sz="2600" b="1" dirty="0" smtClean="0"/>
              <a:t>1912-1913 г.).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sz="2900" dirty="0" smtClean="0"/>
              <a:t>       Член Королевского литературного общества.</a:t>
            </a:r>
            <a:endParaRPr lang="ru-RU" sz="2900" b="1" dirty="0"/>
          </a:p>
          <a:p>
            <a:endParaRPr lang="ru-RU" dirty="0"/>
          </a:p>
        </p:txBody>
      </p:sp>
      <p:pic>
        <p:nvPicPr>
          <p:cNvPr id="3074" name="Picture 2" descr="C:\Users\Библиотека\Desktop\паг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4286280" cy="2643206"/>
          </a:xfrm>
          <a:prstGeom prst="rect">
            <a:avLst/>
          </a:prstGeom>
          <a:noFill/>
        </p:spPr>
      </p:pic>
      <p:pic>
        <p:nvPicPr>
          <p:cNvPr id="3075" name="Picture 3" descr="C:\Users\Библиотека\Desktop\па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71810"/>
            <a:ext cx="4143404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5715016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Пьеса «Пигмалион»- Бернарда Шоу 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652</TotalTime>
  <Words>178</Words>
  <Application>Microsoft Office PowerPoint</Application>
  <PresentationFormat>Экран (4:3)</PresentationFormat>
  <Paragraphs>85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  </vt:lpstr>
      <vt:lpstr>Слайд 3</vt:lpstr>
      <vt:lpstr>Детские годы </vt:lpstr>
      <vt:lpstr>Начало карьеры </vt:lpstr>
      <vt:lpstr>Этапы творчества. </vt:lpstr>
      <vt:lpstr>Личная жизнь  </vt:lpstr>
      <vt:lpstr>Слайд 8</vt:lpstr>
      <vt:lpstr>Награды и достижения </vt:lpstr>
      <vt:lpstr>Лучшие цитаты Бернарда Шоу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73</cp:revision>
  <dcterms:created xsi:type="dcterms:W3CDTF">2021-07-21T13:07:53Z</dcterms:created>
  <dcterms:modified xsi:type="dcterms:W3CDTF">2021-08-03T08:30:49Z</dcterms:modified>
</cp:coreProperties>
</file>