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2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3/1614630835_55-p-fon-knigi-dlya-fotoshopa-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1" y="0"/>
            <a:ext cx="9142289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44" y="928670"/>
            <a:ext cx="5572164" cy="3429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Знакомьтесь:</a:t>
            </a:r>
            <a:br>
              <a:rPr kumimoji="0" lang="ru-RU" sz="7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7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новые книги</a:t>
            </a:r>
            <a:br>
              <a:rPr kumimoji="0" lang="ru-RU" sz="7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(продолжение следует…)</a:t>
            </a:r>
            <a:r>
              <a:rPr kumimoji="0" lang="ru-RU" sz="7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7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7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7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5536" y="3356992"/>
            <a:ext cx="5214974" cy="2520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Детство без книг – это не детство. Это как - будто вас отгородили от волшебного места, где можно по-настоящему стать счастливым.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err="1" smtClean="0">
                <a:solidFill>
                  <a:srgbClr val="7030A0"/>
                </a:solidFill>
                <a:latin typeface="Arial Black" pitchFamily="34" charset="0"/>
              </a:rPr>
              <a:t>Астрид</a:t>
            </a:r>
            <a:r>
              <a:rPr lang="ru-RU" sz="3200" b="1" dirty="0" smtClean="0">
                <a:solidFill>
                  <a:srgbClr val="7030A0"/>
                </a:solidFill>
                <a:latin typeface="Arial Black" pitchFamily="34" charset="0"/>
              </a:rPr>
              <a:t> Линдгрен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3" name="~PP1401.WAV">
            <a:hlinkClick r:id="" action="ppaction://media"/>
          </p:cNvPr>
          <p:cNvPicPr>
            <a:picLocks noRot="1" noChangeAspect="1"/>
          </p:cNvPicPr>
          <p:nvPr>
            <a:wavAudioFile r:embed="rId1" name="~PP1401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1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kartinkin.net/uploads/posts/2020-11/1606688517_6-p-fon-dlya-prezentatsii-po-russkomu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6257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44" y="428604"/>
            <a:ext cx="114300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12+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57356" y="214290"/>
            <a:ext cx="628654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Дэн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Поблоки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«Дом теней»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1000108"/>
            <a:ext cx="60722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Несколько детей попадает в особняк с призраками. Сиротка </a:t>
            </a:r>
            <a:r>
              <a:rPr lang="ru-RU" sz="1400" dirty="0" err="1" smtClean="0"/>
              <a:t>Поппи</a:t>
            </a:r>
            <a:r>
              <a:rPr lang="ru-RU" sz="1400" dirty="0" smtClean="0"/>
              <a:t>, воспитанница интерната </a:t>
            </a:r>
            <a:r>
              <a:rPr lang="ru-RU" sz="1400" dirty="0" err="1" smtClean="0"/>
              <a:t>Азуми</a:t>
            </a:r>
            <a:r>
              <a:rPr lang="ru-RU" sz="1400" dirty="0" smtClean="0"/>
              <a:t>, музыкант </a:t>
            </a:r>
            <a:r>
              <a:rPr lang="ru-RU" sz="1400" dirty="0" err="1" smtClean="0"/>
              <a:t>Маркус</a:t>
            </a:r>
            <a:r>
              <a:rPr lang="ru-RU" sz="1400" dirty="0" smtClean="0"/>
              <a:t> и актёры </a:t>
            </a:r>
            <a:r>
              <a:rPr lang="ru-RU" sz="1400" dirty="0" err="1" smtClean="0"/>
              <a:t>Дэщ</a:t>
            </a:r>
            <a:r>
              <a:rPr lang="ru-RU" sz="1400" dirty="0" smtClean="0"/>
              <a:t> и </a:t>
            </a:r>
            <a:r>
              <a:rPr lang="ru-RU" sz="1400" dirty="0" err="1" smtClean="0"/>
              <a:t>Дилан</a:t>
            </a:r>
            <a:r>
              <a:rPr lang="ru-RU" sz="1400" dirty="0" smtClean="0"/>
              <a:t> оказываются в ловушке. Никто из детей не мог представить, что попадёт сюда, и теперь они пытаются выбраться из этого ужасного дома. Некоторые духи помогают ребятам найти выход, но детям всё равно не избежать встречи с монстрами. Им нужно узнать, как спастись и самим не стать призраками особняка…</a:t>
            </a:r>
          </a:p>
          <a:p>
            <a:r>
              <a:rPr lang="ru-RU" sz="1400" dirty="0" smtClean="0"/>
              <a:t>О Доме Теней можно не только читать – шагни внутрь с помощью бесплатного приложения для мобильных телефонов </a:t>
            </a:r>
            <a:r>
              <a:rPr lang="en-US" sz="1400" dirty="0" smtClean="0"/>
              <a:t>Shadow House</a:t>
            </a:r>
            <a:r>
              <a:rPr lang="ru-RU" sz="1400" dirty="0" smtClean="0"/>
              <a:t>. Найди в книге тайные знаки, зарегистрируй их в приложении – и открой новые жуткие локации. Отыщи свой путь в мире леденящих кровь историй о призраках. Удастся ли тебе спастись</a:t>
            </a:r>
            <a:r>
              <a:rPr lang="ru-RU" sz="1400" i="1" dirty="0" smtClean="0"/>
              <a:t>? (Внимание: игра на английском языке)</a:t>
            </a:r>
            <a:r>
              <a:rPr lang="en-US" sz="1400" i="1" dirty="0" smtClean="0"/>
              <a:t> </a:t>
            </a:r>
            <a:endParaRPr lang="ru-RU" sz="1400" i="1" dirty="0"/>
          </a:p>
        </p:txBody>
      </p:sp>
      <p:pic>
        <p:nvPicPr>
          <p:cNvPr id="8" name="Picture 2" descr="https://avatars.mds.yandex.net/get-zen_doc/1705407/pub_5f880f5717c9884cd313d6db_5f899825a70d4515e7c09a73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142984"/>
            <a:ext cx="2428892" cy="24288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4000504"/>
            <a:ext cx="8358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/>
              <a:t>Поблоки</a:t>
            </a:r>
            <a:r>
              <a:rPr lang="ru-RU" sz="1400" b="1" dirty="0" smtClean="0"/>
              <a:t>, Д. Тебе не спрятаться</a:t>
            </a:r>
            <a:r>
              <a:rPr lang="ru-RU" sz="1400" dirty="0" smtClean="0"/>
              <a:t> [Текст] / Дэн </a:t>
            </a:r>
            <a:r>
              <a:rPr lang="ru-RU" sz="1400" dirty="0" err="1" smtClean="0"/>
              <a:t>Поблоки</a:t>
            </a:r>
            <a:r>
              <a:rPr lang="ru-RU" sz="1400" dirty="0" smtClean="0"/>
              <a:t>; пер. с англ. Д.О. Смирновой.- Москва: </a:t>
            </a:r>
            <a:r>
              <a:rPr lang="ru-RU" sz="1400" dirty="0" err="1" smtClean="0"/>
              <a:t>Эксмо</a:t>
            </a:r>
            <a:r>
              <a:rPr lang="ru-RU" sz="1400" dirty="0" smtClean="0"/>
              <a:t>, 2021.- 288 с. – (Дом Теней).</a:t>
            </a:r>
          </a:p>
          <a:p>
            <a:endParaRPr lang="ru-RU" sz="1400" b="1" i="1" dirty="0" smtClean="0"/>
          </a:p>
          <a:p>
            <a:r>
              <a:rPr lang="ru-RU" sz="1400" b="1" dirty="0" err="1" smtClean="0"/>
              <a:t>Поблоки</a:t>
            </a:r>
            <a:r>
              <a:rPr lang="ru-RU" sz="1400" b="1" dirty="0" smtClean="0"/>
              <a:t>, Д. Новая ловушка </a:t>
            </a:r>
            <a:r>
              <a:rPr lang="ru-RU" sz="1400" dirty="0" smtClean="0"/>
              <a:t>[Текст] / Дэн </a:t>
            </a:r>
            <a:r>
              <a:rPr lang="ru-RU" sz="1400" dirty="0" err="1" smtClean="0"/>
              <a:t>Поблоки</a:t>
            </a:r>
            <a:r>
              <a:rPr lang="ru-RU" sz="1400" dirty="0" smtClean="0"/>
              <a:t>; пер. с англ. Д.О. Смирновой.- Москва: </a:t>
            </a:r>
            <a:r>
              <a:rPr lang="ru-RU" sz="1400" dirty="0" err="1" smtClean="0"/>
              <a:t>Эксмо</a:t>
            </a:r>
            <a:r>
              <a:rPr lang="ru-RU" sz="1400" dirty="0" smtClean="0"/>
              <a:t>, 2019.- 288 с. – (Дом Теней).</a:t>
            </a:r>
            <a:endParaRPr lang="ru-RU" sz="1400" b="1" i="1" dirty="0" smtClean="0"/>
          </a:p>
          <a:p>
            <a:endParaRPr lang="ru-RU" sz="1400" b="1" i="1" dirty="0"/>
          </a:p>
        </p:txBody>
      </p:sp>
      <p:pic>
        <p:nvPicPr>
          <p:cNvPr id="16" name="~PP3720.WAV">
            <a:hlinkClick r:id="" action="ppaction://media"/>
          </p:cNvPr>
          <p:cNvPicPr>
            <a:picLocks noRot="1" noChangeAspect="1"/>
          </p:cNvPicPr>
          <p:nvPr>
            <a:wavAudioFile r:embed="rId1" name="~PP3720.WAV"/>
          </p:nvPr>
        </p:nvPicPr>
        <p:blipFill>
          <a:blip r:embed="rId5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71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kartinkin.net/uploads/posts/2020-11/1606688517_6-p-fon-dlya-prezentatsii-po-russkomu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6257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44" y="428604"/>
            <a:ext cx="114300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12+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57290" y="214290"/>
            <a:ext cx="721523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Сара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Прайнис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«Вор - волшебник»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1071546"/>
            <a:ext cx="55007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Конн</a:t>
            </a:r>
            <a:r>
              <a:rPr lang="ru-RU" sz="1400" dirty="0" smtClean="0"/>
              <a:t> - беспризорник и вор-карманник, не знающий даже, сколько точно ему лет! Он живёт в самом мрачном районе </a:t>
            </a:r>
            <a:r>
              <a:rPr lang="ru-RU" sz="1400" dirty="0" err="1" smtClean="0"/>
              <a:t>Велмета</a:t>
            </a:r>
            <a:r>
              <a:rPr lang="ru-RU" sz="1400" dirty="0" smtClean="0"/>
              <a:t> и мастерски вскрывает любые замки. Ведь надо как-то выживать! Однажды он решил обчистить одного хорошо одетого господина-волшебника по имени </a:t>
            </a:r>
            <a:r>
              <a:rPr lang="ru-RU" sz="1400" dirty="0" err="1" smtClean="0"/>
              <a:t>Невери</a:t>
            </a:r>
            <a:r>
              <a:rPr lang="ru-RU" sz="1400" dirty="0" smtClean="0"/>
              <a:t>. И тут начинаются невероятные, захватывающие приключения </a:t>
            </a:r>
            <a:r>
              <a:rPr lang="ru-RU" sz="1400" dirty="0" err="1" smtClean="0"/>
              <a:t>Конна</a:t>
            </a:r>
            <a:r>
              <a:rPr lang="ru-RU" sz="1400" dirty="0" smtClean="0"/>
              <a:t>. Он станет настоящим волшебником, найдет собственного дракона и сможет управлять магией всего города!</a:t>
            </a:r>
            <a:endParaRPr lang="ru-RU" sz="1400" dirty="0"/>
          </a:p>
        </p:txBody>
      </p:sp>
      <p:pic>
        <p:nvPicPr>
          <p:cNvPr id="8" name="Picture 2" descr="https://img.labirint.ru/rcimg/75c93e2571a3c9a93dd6f63215efbb8d/1920x1080/comments_pic/1913/origin_13_17aa12eb9b75649d90d7dc4749267fc8.jpg?15536804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142984"/>
            <a:ext cx="2381266" cy="17859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3429000"/>
            <a:ext cx="835824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/>
              <a:t>Прайнис</a:t>
            </a:r>
            <a:r>
              <a:rPr lang="ru-RU" sz="1400" b="1" dirty="0" smtClean="0"/>
              <a:t>, С. Вор – волшебник. Жидкое серебро </a:t>
            </a:r>
            <a:r>
              <a:rPr lang="ru-RU" sz="1400" dirty="0" smtClean="0"/>
              <a:t>[Текст] / Сара </a:t>
            </a:r>
            <a:r>
              <a:rPr lang="ru-RU" sz="1400" dirty="0" err="1" smtClean="0"/>
              <a:t>Прайнис</a:t>
            </a:r>
            <a:r>
              <a:rPr lang="ru-RU" sz="1400" dirty="0" smtClean="0"/>
              <a:t>; пер. с англ. А. Деминой.- Москва: </a:t>
            </a:r>
            <a:r>
              <a:rPr lang="ru-RU" sz="1400" dirty="0" err="1" smtClean="0"/>
              <a:t>Эксмо</a:t>
            </a:r>
            <a:r>
              <a:rPr lang="ru-RU" sz="1400" dirty="0" smtClean="0"/>
              <a:t>, 2019.- 384 с.- (Вор – волшебник).</a:t>
            </a:r>
          </a:p>
          <a:p>
            <a:endParaRPr lang="ru-RU" sz="1400" b="1" dirty="0" smtClean="0"/>
          </a:p>
          <a:p>
            <a:r>
              <a:rPr lang="ru-RU" sz="1400" b="1" dirty="0" err="1" smtClean="0"/>
              <a:t>Прайнис</a:t>
            </a:r>
            <a:r>
              <a:rPr lang="ru-RU" sz="1400" b="1" dirty="0" smtClean="0"/>
              <a:t>, С. Вор – волшебник. Драконьи гнезда </a:t>
            </a:r>
            <a:r>
              <a:rPr lang="ru-RU" sz="1400" dirty="0" smtClean="0"/>
              <a:t>[Текст]</a:t>
            </a:r>
            <a:r>
              <a:rPr lang="ru-RU" sz="1400" b="1" dirty="0" smtClean="0"/>
              <a:t> </a:t>
            </a:r>
            <a:r>
              <a:rPr lang="ru-RU" sz="1400" dirty="0" smtClean="0"/>
              <a:t>/ Сара </a:t>
            </a:r>
            <a:r>
              <a:rPr lang="ru-RU" sz="1400" dirty="0" err="1" smtClean="0"/>
              <a:t>Прайнис</a:t>
            </a:r>
            <a:r>
              <a:rPr lang="ru-RU" sz="1400" dirty="0" smtClean="0"/>
              <a:t>; пер. с англ. А. Деминой.- Москва: </a:t>
            </a:r>
            <a:r>
              <a:rPr lang="ru-RU" sz="1400" dirty="0" err="1" smtClean="0"/>
              <a:t>Эксмо</a:t>
            </a:r>
            <a:r>
              <a:rPr lang="ru-RU" sz="1400" dirty="0" smtClean="0"/>
              <a:t>, 2019.- 352 с.- (Вор – волшебник).</a:t>
            </a:r>
          </a:p>
          <a:p>
            <a:endParaRPr lang="ru-RU" sz="1400" b="1" dirty="0" smtClean="0"/>
          </a:p>
          <a:p>
            <a:r>
              <a:rPr lang="ru-RU" sz="1400" b="1" dirty="0" err="1" smtClean="0"/>
              <a:t>Прайнис</a:t>
            </a:r>
            <a:r>
              <a:rPr lang="ru-RU" sz="1400" b="1" dirty="0" smtClean="0"/>
              <a:t>, С. Вор – волшебник. Дом </a:t>
            </a:r>
            <a:r>
              <a:rPr lang="ru-RU" sz="1400" dirty="0" smtClean="0"/>
              <a:t>[Текст] / Сара </a:t>
            </a:r>
            <a:r>
              <a:rPr lang="ru-RU" sz="1400" dirty="0" err="1" smtClean="0"/>
              <a:t>Прайнис</a:t>
            </a:r>
            <a:r>
              <a:rPr lang="ru-RU" sz="1400" dirty="0" smtClean="0"/>
              <a:t>; пер. с англ. А. Деминой.- Москва: </a:t>
            </a:r>
            <a:r>
              <a:rPr lang="ru-RU" sz="1400" dirty="0" err="1" smtClean="0"/>
              <a:t>Эксмо</a:t>
            </a:r>
            <a:r>
              <a:rPr lang="ru-RU" sz="1400" dirty="0" smtClean="0"/>
              <a:t>, 2019.- 384 с.- (Вор – волшебник).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b="1" dirty="0"/>
          </a:p>
        </p:txBody>
      </p:sp>
      <p:pic>
        <p:nvPicPr>
          <p:cNvPr id="16" name="~PP3349.WAV">
            <a:hlinkClick r:id="" action="ppaction://media"/>
          </p:cNvPr>
          <p:cNvPicPr>
            <a:picLocks noRot="1" noChangeAspect="1"/>
          </p:cNvPicPr>
          <p:nvPr>
            <a:wavAudioFile r:embed="rId1" name="~PP3349.WAV"/>
          </p:nvPr>
        </p:nvPicPr>
        <p:blipFill>
          <a:blip r:embed="rId5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85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kartinkin.net/uploads/posts/2020-11/1606688517_6-p-fon-dlya-prezentatsii-po-russkomu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6257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14290"/>
            <a:ext cx="114300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6+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User\Desktop\128093.75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928670"/>
            <a:ext cx="954931" cy="148587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928926" y="214290"/>
            <a:ext cx="428628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«Страшилки»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4" descr="C:\Users\User\Desktop\49995508-1.jpg"/>
          <p:cNvPicPr>
            <a:picLocks noChangeAspect="1" noChangeArrowheads="1"/>
          </p:cNvPicPr>
          <p:nvPr/>
        </p:nvPicPr>
        <p:blipFill>
          <a:blip r:embed="rId5" cstate="print"/>
          <a:srcRect l="9137" r="7851"/>
          <a:stretch>
            <a:fillRect/>
          </a:stretch>
        </p:blipFill>
        <p:spPr bwMode="auto">
          <a:xfrm>
            <a:off x="539552" y="2714620"/>
            <a:ext cx="1008112" cy="1619220"/>
          </a:xfrm>
          <a:prstGeom prst="rect">
            <a:avLst/>
          </a:prstGeom>
          <a:noFill/>
        </p:spPr>
      </p:pic>
      <p:pic>
        <p:nvPicPr>
          <p:cNvPr id="9" name="Picture 5" descr="C:\Users\User\Desktop\700-nw.jpg"/>
          <p:cNvPicPr>
            <a:picLocks noChangeAspect="1" noChangeArrowheads="1"/>
          </p:cNvPicPr>
          <p:nvPr/>
        </p:nvPicPr>
        <p:blipFill>
          <a:blip r:embed="rId6" cstate="print"/>
          <a:srcRect l="18108" r="20387"/>
          <a:stretch>
            <a:fillRect/>
          </a:stretch>
        </p:blipFill>
        <p:spPr bwMode="auto">
          <a:xfrm>
            <a:off x="611560" y="4857760"/>
            <a:ext cx="864096" cy="140492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14480" y="785794"/>
            <a:ext cx="7286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200" b="1" dirty="0" err="1" smtClean="0"/>
              <a:t>Озорнина</a:t>
            </a:r>
            <a:r>
              <a:rPr lang="ru-RU" sz="1200" b="1" dirty="0" smtClean="0"/>
              <a:t>, А.Г. Страшная тайна смартфона. продолжение: повесть </a:t>
            </a:r>
            <a:r>
              <a:rPr lang="ru-RU" sz="1200" dirty="0" smtClean="0"/>
              <a:t>[Текст] / Алла </a:t>
            </a:r>
            <a:r>
              <a:rPr lang="ru-RU" sz="1200" dirty="0" err="1" smtClean="0"/>
              <a:t>Озорнина</a:t>
            </a:r>
            <a:r>
              <a:rPr lang="ru-RU" sz="1200" dirty="0" smtClean="0"/>
              <a:t>. - Москва: АСТ, 2020.- 253с.- (Страшилки).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200" dirty="0" smtClean="0"/>
              <a:t>В новой повести Аллы </a:t>
            </a:r>
            <a:r>
              <a:rPr lang="ru-RU" sz="1200" dirty="0" err="1" smtClean="0"/>
              <a:t>Озорниной</a:t>
            </a:r>
            <a:r>
              <a:rPr lang="ru-RU" sz="1200" dirty="0" smtClean="0"/>
              <a:t> "Страшная тайна смартфона" происходят загадочные события. Телефон вовлекает своего нового хозяина Никиту в какую- то опасную игру. Делает непонятные фотографии, шлёт странные </a:t>
            </a:r>
            <a:r>
              <a:rPr lang="ru-RU" sz="1200" dirty="0" err="1" smtClean="0"/>
              <a:t>смс-ки</a:t>
            </a:r>
            <a:r>
              <a:rPr lang="ru-RU" sz="1200" dirty="0" smtClean="0"/>
              <a:t> даже в выключенном состоянии, и в конце концов перенесёт Никиту и случайно оказавшуюся с ним Риту в начало ХХ века. Вот и думай, как оттуда выбираться. А там, в прошлом столетии, страшные дела творятся. Придётся в них вмешаться, чтобы вернуться домой.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200" i="1" dirty="0" smtClean="0"/>
              <a:t>Для среднего школьного возраста.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2500306"/>
            <a:ext cx="7143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200" b="1" dirty="0" smtClean="0"/>
              <a:t>Минаева, Е.С. Кикимора из </a:t>
            </a:r>
            <a:r>
              <a:rPr lang="ru-RU" sz="1200" b="1" dirty="0" err="1" smtClean="0"/>
              <a:t>фитнес-центра</a:t>
            </a:r>
            <a:r>
              <a:rPr lang="ru-RU" sz="1200" b="1" dirty="0" smtClean="0"/>
              <a:t>: рассказы </a:t>
            </a:r>
            <a:r>
              <a:rPr lang="ru-RU" sz="1200" dirty="0" smtClean="0"/>
              <a:t>[Текст] / Катя Минаева. - Москва: АСТ, 2021.- 190с.- (Страшилки).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200" dirty="0" smtClean="0"/>
              <a:t>"Кикимора из </a:t>
            </a:r>
            <a:r>
              <a:rPr lang="ru-RU" sz="1200" dirty="0" err="1" smtClean="0"/>
              <a:t>фитнес-центра</a:t>
            </a:r>
            <a:r>
              <a:rPr lang="ru-RU" sz="1200" dirty="0" smtClean="0"/>
              <a:t>" – сборник прикольных рассказов-страшилок молодой талантливой писательницы Кати Минаевой. Весёлые и совсем чуть-чуть жутковатые истории про школьников обязательно понравятся современному читателю. Ведь забавные, а порой абсурдные ситуации, в которые попадают школьники, так хорошо знакомы каждому! Например, чтобы попасть в фитнес-центр, нужно отстоять огромную очередь, предоставить кучу справок, а потом плавать в бассейне… с Кикиморой! Или чтобы пройти любимый "квест" всех школьников – диспансеризацию, нужно обежать четыре этажа с кабинетами специалистов, это не считая лаборатории, и при этом не попасться в лапы ужасного Дона Скелетона…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200" i="1" dirty="0" smtClean="0"/>
              <a:t>Для среднего школьного возраста.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4734342"/>
            <a:ext cx="70009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200" b="1" dirty="0" smtClean="0"/>
              <a:t>Остер, Г.Б. Школа ужасов: ужасные истории </a:t>
            </a:r>
            <a:r>
              <a:rPr lang="ru-RU" sz="1200" dirty="0" smtClean="0"/>
              <a:t>[Текст] / Григорий Остер; </a:t>
            </a:r>
            <a:r>
              <a:rPr lang="ru-RU" sz="1200" dirty="0" err="1" smtClean="0"/>
              <a:t>худож</a:t>
            </a:r>
            <a:r>
              <a:rPr lang="ru-RU" sz="1200" dirty="0" smtClean="0"/>
              <a:t>. Д. Лапшина, В. </a:t>
            </a:r>
            <a:r>
              <a:rPr lang="ru-RU" sz="1200" dirty="0" err="1" smtClean="0"/>
              <a:t>Буркин</a:t>
            </a:r>
            <a:r>
              <a:rPr lang="ru-RU" sz="1200" dirty="0" smtClean="0"/>
              <a:t>, Е. Силина и др. - Москва: АСТ, 2021.- 184с.- (Страшилки).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200" dirty="0" smtClean="0"/>
              <a:t>В этой книге школьные ужасы совсем не такие, как в обычной школьной жизни. Чего боится нормальный школьник? Контрольной, отвечать у доски, что учитель вызовет родителей… В книге "Школьные ужасы" — настоящие, леденящие кровь, восхитительные иррациональные УЖАСЫ. Волосатые пальцы помогают писать диктант. Демон знаний делает ученика отличником, но забирает его душу. Тряпка для доски требует свежей крови. Учительница физкультуры — ведьма, а скелет из кабинета биологии обожает танцевать по ночам. Вот это и есть интересная школьная жизнь! В книгу вошли также самые опасные задачи из знаменитого "Задачника" Григория </a:t>
            </a:r>
            <a:r>
              <a:rPr lang="ru-RU" sz="1200" dirty="0" err="1" smtClean="0"/>
              <a:t>Остера</a:t>
            </a:r>
            <a:r>
              <a:rPr lang="ru-RU" sz="1200" dirty="0" smtClean="0"/>
              <a:t>.</a:t>
            </a:r>
            <a:br>
              <a:rPr lang="ru-RU" sz="1200" dirty="0" smtClean="0"/>
            </a:br>
            <a:r>
              <a:rPr lang="ru-RU" sz="1200" i="1" dirty="0" smtClean="0"/>
              <a:t>Для младшего школьного возраста.</a:t>
            </a:r>
          </a:p>
        </p:txBody>
      </p:sp>
      <p:pic>
        <p:nvPicPr>
          <p:cNvPr id="19" name="~PP2354.WAV">
            <a:hlinkClick r:id="" action="ppaction://media"/>
          </p:cNvPr>
          <p:cNvPicPr>
            <a:picLocks noRot="1" noChangeAspect="1"/>
          </p:cNvPicPr>
          <p:nvPr>
            <a:wavAudioFile r:embed="rId1" name="~PP2354.WAV"/>
          </p:nvPr>
        </p:nvPicPr>
        <p:blipFill>
          <a:blip r:embed="rId7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2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kartinkin.net/uploads/posts/2020-11/1606688517_6-p-fon-dlya-prezentatsii-po-russkomu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6257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44" y="142852"/>
            <a:ext cx="114300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6+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C:\Users\User\Desktop\10978930-1.jpg"/>
          <p:cNvPicPr>
            <a:picLocks noChangeAspect="1" noChangeArrowheads="1"/>
          </p:cNvPicPr>
          <p:nvPr/>
        </p:nvPicPr>
        <p:blipFill>
          <a:blip r:embed="rId4" cstate="print"/>
          <a:srcRect l="3666" r="9935"/>
          <a:stretch>
            <a:fillRect/>
          </a:stretch>
        </p:blipFill>
        <p:spPr bwMode="auto">
          <a:xfrm>
            <a:off x="179512" y="2857496"/>
            <a:ext cx="864096" cy="1333510"/>
          </a:xfrm>
          <a:prstGeom prst="rect">
            <a:avLst/>
          </a:prstGeom>
          <a:noFill/>
        </p:spPr>
      </p:pic>
      <p:pic>
        <p:nvPicPr>
          <p:cNvPr id="7" name="Picture 2" descr="C:\Users\User\Desktop\kidsbooks-skazki-barda-bidlya-s-cherno-belimi-illyustraciyam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928670"/>
            <a:ext cx="1071795" cy="1357322"/>
          </a:xfrm>
          <a:prstGeom prst="rect">
            <a:avLst/>
          </a:prstGeom>
          <a:noFill/>
        </p:spPr>
      </p:pic>
      <p:pic>
        <p:nvPicPr>
          <p:cNvPr id="8" name="Picture 3" descr="C:\Users\User\Desktop\16815637-1.jpg"/>
          <p:cNvPicPr>
            <a:picLocks noChangeAspect="1" noChangeArrowheads="1"/>
          </p:cNvPicPr>
          <p:nvPr/>
        </p:nvPicPr>
        <p:blipFill>
          <a:blip r:embed="rId6" cstate="print"/>
          <a:srcRect l="10675" r="11516"/>
          <a:stretch>
            <a:fillRect/>
          </a:stretch>
        </p:blipFill>
        <p:spPr bwMode="auto">
          <a:xfrm>
            <a:off x="251520" y="4857760"/>
            <a:ext cx="792088" cy="135732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285852" y="357166"/>
            <a:ext cx="771530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err="1" smtClean="0"/>
              <a:t>Роулинг</a:t>
            </a:r>
            <a:r>
              <a:rPr lang="ru-RU" sz="1400" b="1" dirty="0" smtClean="0"/>
              <a:t>, Дж.К. Сказки барда </a:t>
            </a:r>
            <a:r>
              <a:rPr lang="ru-RU" sz="1400" b="1" dirty="0" err="1" smtClean="0"/>
              <a:t>Бидля</a:t>
            </a:r>
            <a:r>
              <a:rPr lang="ru-RU" sz="1400" b="1" dirty="0" smtClean="0"/>
              <a:t> </a:t>
            </a:r>
            <a:r>
              <a:rPr lang="ru-RU" sz="1400" dirty="0" smtClean="0"/>
              <a:t>[Текст] / </a:t>
            </a:r>
            <a:r>
              <a:rPr lang="ru-RU" sz="1400" dirty="0" err="1" smtClean="0"/>
              <a:t>Джоан</a:t>
            </a:r>
            <a:r>
              <a:rPr lang="ru-RU" sz="1400" dirty="0" smtClean="0"/>
              <a:t> </a:t>
            </a:r>
            <a:r>
              <a:rPr lang="ru-RU" sz="1400" dirty="0" err="1" smtClean="0"/>
              <a:t>Роулинг</a:t>
            </a:r>
            <a:r>
              <a:rPr lang="ru-RU" sz="1400" dirty="0" smtClean="0"/>
              <a:t>; пер. с англ. М. </a:t>
            </a:r>
            <a:r>
              <a:rPr lang="ru-RU" sz="1400" dirty="0" err="1" smtClean="0"/>
              <a:t>Спивак</a:t>
            </a:r>
            <a:r>
              <a:rPr lang="ru-RU" sz="1400" dirty="0" smtClean="0"/>
              <a:t>; </a:t>
            </a:r>
            <a:r>
              <a:rPr lang="ru-RU" sz="1400" dirty="0" err="1" smtClean="0"/>
              <a:t>худож</a:t>
            </a:r>
            <a:r>
              <a:rPr lang="ru-RU" sz="1400" dirty="0" smtClean="0"/>
              <a:t>. Т. Томич. - Москва: Махаон, 2021.- 136 с.</a:t>
            </a:r>
          </a:p>
          <a:p>
            <a:pPr algn="ctr"/>
            <a:r>
              <a:rPr lang="ru-RU" sz="1200" dirty="0" smtClean="0"/>
              <a:t>«Сказки барда </a:t>
            </a:r>
            <a:r>
              <a:rPr lang="ru-RU" sz="1200" dirty="0" err="1" smtClean="0"/>
              <a:t>Бидля</a:t>
            </a:r>
            <a:r>
              <a:rPr lang="ru-RU" sz="1200" dirty="0" smtClean="0"/>
              <a:t>» — вымышленная книга из серии про «Гарри </a:t>
            </a:r>
            <a:r>
              <a:rPr lang="ru-RU" sz="1200" dirty="0" err="1" smtClean="0"/>
              <a:t>Поттера</a:t>
            </a:r>
            <a:r>
              <a:rPr lang="ru-RU" sz="1200" dirty="0" smtClean="0"/>
              <a:t>». Наряду с «Фантастическими животными» и «</a:t>
            </a:r>
            <a:r>
              <a:rPr lang="ru-RU" sz="1200" dirty="0" err="1" smtClean="0"/>
              <a:t>Квиддичем</a:t>
            </a:r>
            <a:r>
              <a:rPr lang="ru-RU" sz="1200" dirty="0" smtClean="0"/>
              <a:t> сквозь века», она фигурирует в текстах романов, а в 2007 году была реально написана </a:t>
            </a:r>
            <a:r>
              <a:rPr lang="ru-RU" sz="1200" dirty="0" err="1" smtClean="0"/>
              <a:t>Джоан</a:t>
            </a:r>
            <a:r>
              <a:rPr lang="ru-RU" sz="1200" dirty="0" smtClean="0"/>
              <a:t> </a:t>
            </a:r>
            <a:r>
              <a:rPr lang="ru-RU" sz="1200" dirty="0" err="1" smtClean="0"/>
              <a:t>Роулинг</a:t>
            </a:r>
            <a:r>
              <a:rPr lang="ru-RU" sz="1200" dirty="0" smtClean="0"/>
              <a:t>.   «</a:t>
            </a:r>
            <a:r>
              <a:rPr lang="ru-RU" sz="1200" dirty="0" err="1" smtClean="0"/>
              <a:t>Бидль</a:t>
            </a:r>
            <a:r>
              <a:rPr lang="ru-RU" sz="1200" dirty="0" smtClean="0"/>
              <a:t>...» издан в качестве рекламно-благотворительной акции вскоре после выхода последнего романа серии, «Даров смерти». Отпечатанная всего в количестве семи экземпляров книга не поступала в продажу. Шесть авторских экземпляров </a:t>
            </a:r>
            <a:r>
              <a:rPr lang="ru-RU" sz="1200" dirty="0" err="1" smtClean="0"/>
              <a:t>Роулинг</a:t>
            </a:r>
            <a:r>
              <a:rPr lang="ru-RU" sz="1200" dirty="0" smtClean="0"/>
              <a:t> подарила своим друзьям. Седьмая книга была выставлена на аукционе «</a:t>
            </a:r>
            <a:r>
              <a:rPr lang="ru-RU" sz="1200" dirty="0" err="1" smtClean="0"/>
              <a:t>Сотбис</a:t>
            </a:r>
            <a:r>
              <a:rPr lang="ru-RU" sz="1200" dirty="0" smtClean="0"/>
              <a:t>», где максимальная цена одного экземпляра достигла 4 миллионов долларов. Все деньги поступили на благотворительные нужды в организацию помощи детям-сиротам.</a:t>
            </a:r>
          </a:p>
          <a:p>
            <a:pPr algn="ctr"/>
            <a:r>
              <a:rPr lang="ru-RU" sz="1200" dirty="0" smtClean="0"/>
              <a:t>В 2008 году книга была издана в бумажном виде, с благотворительными целями. </a:t>
            </a:r>
          </a:p>
          <a:p>
            <a:pPr algn="ctr"/>
            <a:r>
              <a:rPr lang="ru-RU" sz="1200" dirty="0" smtClean="0"/>
              <a:t>В нашей стране она вышла в конце 2008 года.</a:t>
            </a:r>
          </a:p>
          <a:p>
            <a:pPr algn="ctr"/>
            <a:r>
              <a:rPr lang="ru-RU" sz="1200" i="1" dirty="0" smtClean="0"/>
              <a:t>Для среднего школьного возраста</a:t>
            </a:r>
            <a:endParaRPr lang="ru-RU" sz="12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2786058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/>
              <a:t>Дёгтева, В.А.  Кошмар в сарае у бабы Вали: веселая сказочная повесть </a:t>
            </a:r>
            <a:r>
              <a:rPr lang="ru-RU" sz="1200" dirty="0" smtClean="0"/>
              <a:t>[Текст] / Валентина Дёгтева; </a:t>
            </a:r>
            <a:r>
              <a:rPr lang="ru-RU" sz="1200" dirty="0" err="1" smtClean="0"/>
              <a:t>худож</a:t>
            </a:r>
            <a:r>
              <a:rPr lang="ru-RU" sz="1200" dirty="0" smtClean="0"/>
              <a:t>. В. Дёгтева. - Москва: </a:t>
            </a:r>
            <a:r>
              <a:rPr lang="ru-RU" sz="1200" dirty="0" err="1" smtClean="0"/>
              <a:t>Аквилегия-М</a:t>
            </a:r>
            <a:r>
              <a:rPr lang="ru-RU" sz="1200" dirty="0" smtClean="0"/>
              <a:t>, 2021.- 240 с.</a:t>
            </a:r>
          </a:p>
          <a:p>
            <a:pPr algn="ctr"/>
            <a:r>
              <a:rPr lang="ru-RU" sz="1200" dirty="0" smtClean="0"/>
              <a:t>Если в доме завёлся </a:t>
            </a:r>
            <a:r>
              <a:rPr lang="ru-RU" sz="1200" dirty="0" err="1" smtClean="0"/>
              <a:t>Барабашка</a:t>
            </a:r>
            <a:r>
              <a:rPr lang="ru-RU" sz="1200" dirty="0" smtClean="0"/>
              <a:t> - жди разных фокусов. Особенно если этот </a:t>
            </a:r>
            <a:r>
              <a:rPr lang="ru-RU" sz="1200" dirty="0" err="1" smtClean="0"/>
              <a:t>Барабашка</a:t>
            </a:r>
            <a:r>
              <a:rPr lang="ru-RU" sz="1200" dirty="0" smtClean="0"/>
              <a:t> по имени Сашка ещё совсем мальчишка и даже не закончил ПТУ - Потустороннее Тайное Училище... А уж если он пригласит на грандиозную вечеринку в старом дровяном сарае родню со всех концов света, то простой деревенской бабушке Вале придётся иметь дело сразу с двумя легкомысленными привидениями, унылым вампиром, сварливыми болотными ведьмами и заграничным оборотнем... И всё это, не считая экстравагантной крысы в подполе. Но баба Валя - старушка боевая, и ещё неизвестно, кто выйдет победителем в битве с нечистью... Тем более, что баба Валя вооружена шваброй!</a:t>
            </a:r>
            <a:br>
              <a:rPr lang="ru-RU" sz="1200" dirty="0" smtClean="0"/>
            </a:br>
            <a:r>
              <a:rPr lang="ru-RU" sz="1200" i="1" dirty="0" smtClean="0"/>
              <a:t>Для младшего и среднего школьного возраста.</a:t>
            </a:r>
            <a:endParaRPr lang="ru-RU" sz="12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85852" y="4919008"/>
            <a:ext cx="7572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200" b="1" dirty="0" smtClean="0"/>
              <a:t>Артамонова, О. В. Здравствуй, дедушка!: повесть </a:t>
            </a:r>
            <a:r>
              <a:rPr lang="ru-RU" sz="1200" dirty="0" smtClean="0"/>
              <a:t>[Текст] / Ольга Артамонова; </a:t>
            </a:r>
            <a:r>
              <a:rPr lang="ru-RU" sz="1200" dirty="0" err="1" smtClean="0"/>
              <a:t>худож</a:t>
            </a:r>
            <a:r>
              <a:rPr lang="ru-RU" sz="1200" dirty="0" smtClean="0"/>
              <a:t>. Е. Поповская. - Москва: </a:t>
            </a:r>
            <a:r>
              <a:rPr lang="ru-RU" sz="1200" dirty="0" err="1" smtClean="0"/>
              <a:t>Аквилегия-М</a:t>
            </a:r>
            <a:r>
              <a:rPr lang="ru-RU" sz="1200" dirty="0" smtClean="0"/>
              <a:t>, 2021.- 176с.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200" dirty="0" smtClean="0"/>
              <a:t>Девятилетняя Васька проводит лето на даче. У неё есть любимый дедушка, с которым можно «горлопанить» смешные песни. Есть огромное поле и кузнечики в банке, но нет никого из ровесников. К соседям по участку приезжает внук Димка. Васька счастлива, теперь у неё есть товарищ для игр, но дружбе детей препятствует застарелая вражда взрослых. Ваську и её нового товарища ждёт много событий: радостных, забавных и по-настоящему грустных. Только пройдя сложные испытания, возникнет настоящая дружба. И Васька узнает, что несмотря на горькие потери и разочарования, в груди под ладошкой всегда найдётся место для прощения и любви.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1200" i="1" dirty="0" smtClean="0"/>
              <a:t>Для среднего школьного возраста. </a:t>
            </a:r>
            <a:endParaRPr lang="ru-RU" sz="1200" dirty="0" smtClean="0"/>
          </a:p>
        </p:txBody>
      </p:sp>
      <p:pic>
        <p:nvPicPr>
          <p:cNvPr id="20" name="~PP3166.WAV">
            <a:hlinkClick r:id="" action="ppaction://media"/>
          </p:cNvPr>
          <p:cNvPicPr>
            <a:picLocks noRot="1" noChangeAspect="1"/>
          </p:cNvPicPr>
          <p:nvPr>
            <a:wavAudioFile r:embed="rId1" name="~PP3166.WAV"/>
          </p:nvPr>
        </p:nvPicPr>
        <p:blipFill>
          <a:blip r:embed="rId7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66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kartinkin.net/uploads/posts/2020-11/1606688517_6-p-fon-dlya-prezentatsii-po-russkomu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6257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332656"/>
            <a:ext cx="114300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0+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404664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Замечательные  книги  для самых маленьких: большие картинки, что удобно для маленькой крохи, яркие цветные иллюстрации, доступные стихи и сказки для разучивания наизусть.</a:t>
            </a:r>
          </a:p>
          <a:p>
            <a:pPr algn="ctr"/>
            <a:endParaRPr lang="ru-RU" sz="800" i="1" dirty="0" smtClean="0"/>
          </a:p>
          <a:p>
            <a:pPr algn="ctr"/>
            <a:r>
              <a:rPr lang="ru-RU" sz="1400" i="1" dirty="0" smtClean="0"/>
              <a:t>Для чтения взрослыми детям</a:t>
            </a:r>
            <a:r>
              <a:rPr lang="ru-RU" sz="1400" dirty="0" smtClean="0"/>
              <a:t>   </a:t>
            </a:r>
            <a:endParaRPr lang="ru-RU" sz="1400" dirty="0"/>
          </a:p>
        </p:txBody>
      </p:sp>
      <p:pic>
        <p:nvPicPr>
          <p:cNvPr id="7" name="Picture 2" descr="Татьяна Сенчищева - Кто это? обложка книг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76" y="1412776"/>
            <a:ext cx="1440160" cy="2016224"/>
          </a:xfrm>
          <a:prstGeom prst="rect">
            <a:avLst/>
          </a:prstGeom>
          <a:noFill/>
        </p:spPr>
      </p:pic>
      <p:pic>
        <p:nvPicPr>
          <p:cNvPr id="9" name="Picture 16" descr="Считаем без ошибо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844824"/>
            <a:ext cx="1387432" cy="1934666"/>
          </a:xfrm>
          <a:prstGeom prst="rect">
            <a:avLst/>
          </a:prstGeom>
          <a:noFill/>
        </p:spPr>
      </p:pic>
      <p:pic>
        <p:nvPicPr>
          <p:cNvPr id="10" name="Picture 6" descr="Наталья Ушкина - На деревню, к дедушке обложка книг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556792"/>
            <a:ext cx="1311404" cy="1800200"/>
          </a:xfrm>
          <a:prstGeom prst="rect">
            <a:avLst/>
          </a:prstGeom>
          <a:noFill/>
        </p:spPr>
      </p:pic>
      <p:pic>
        <p:nvPicPr>
          <p:cNvPr id="11" name="Picture 12" descr="Наталья Ушкина - Мои друзья обложка книг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1988840"/>
            <a:ext cx="1311404" cy="1800200"/>
          </a:xfrm>
          <a:prstGeom prst="rect">
            <a:avLst/>
          </a:prstGeom>
          <a:noFill/>
        </p:spPr>
      </p:pic>
      <p:pic>
        <p:nvPicPr>
          <p:cNvPr id="12" name="Picture 19" descr="C:\Users\User\Desktop\600552439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1268760"/>
            <a:ext cx="1710840" cy="2088232"/>
          </a:xfrm>
          <a:prstGeom prst="rect">
            <a:avLst/>
          </a:prstGeom>
          <a:noFill/>
        </p:spPr>
      </p:pic>
      <p:pic>
        <p:nvPicPr>
          <p:cNvPr id="13" name="Picture 4" descr="Мария Манакова - Транспорт обложка книг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3861048"/>
            <a:ext cx="1298266" cy="1776264"/>
          </a:xfrm>
          <a:prstGeom prst="rect">
            <a:avLst/>
          </a:prstGeom>
          <a:noFill/>
        </p:spPr>
      </p:pic>
      <p:pic>
        <p:nvPicPr>
          <p:cNvPr id="14" name="Picture 8" descr="Наталья Мигунова - Машины обложка книг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688" y="4725144"/>
            <a:ext cx="1337291" cy="1872208"/>
          </a:xfrm>
          <a:prstGeom prst="rect">
            <a:avLst/>
          </a:prstGeom>
          <a:noFill/>
        </p:spPr>
      </p:pic>
      <p:pic>
        <p:nvPicPr>
          <p:cNvPr id="15" name="Picture 14" descr="Большие машины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1880" y="3861048"/>
            <a:ext cx="1460939" cy="1944216"/>
          </a:xfrm>
          <a:prstGeom prst="rect">
            <a:avLst/>
          </a:prstGeom>
          <a:noFill/>
        </p:spPr>
      </p:pic>
      <p:pic>
        <p:nvPicPr>
          <p:cNvPr id="16" name="Picture 10" descr="Оксана Иванова - Умные машины обложка книги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64088" y="4149080"/>
            <a:ext cx="1315760" cy="1800199"/>
          </a:xfrm>
          <a:prstGeom prst="rect">
            <a:avLst/>
          </a:prstGeom>
          <a:noFill/>
        </p:spPr>
      </p:pic>
      <p:pic>
        <p:nvPicPr>
          <p:cNvPr id="17" name="Picture 23" descr="https://burocrat.com/upload/iblock/827/529709c7_2911_11e8_8c87_00e04ca2c22c_f1a9d538_2c3b_11e8_8c87_00e04ca2c22c.jpeg"/>
          <p:cNvPicPr>
            <a:picLocks noChangeAspect="1" noChangeArrowheads="1"/>
          </p:cNvPicPr>
          <p:nvPr/>
        </p:nvPicPr>
        <p:blipFill>
          <a:blip r:embed="rId13" cstate="print"/>
          <a:srcRect l="14591" r="16101" b="5158"/>
          <a:stretch>
            <a:fillRect/>
          </a:stretch>
        </p:blipFill>
        <p:spPr bwMode="auto">
          <a:xfrm>
            <a:off x="7236296" y="4437112"/>
            <a:ext cx="1368152" cy="1872208"/>
          </a:xfrm>
          <a:prstGeom prst="rect">
            <a:avLst/>
          </a:prstGeom>
          <a:noFill/>
        </p:spPr>
      </p:pic>
      <p:pic>
        <p:nvPicPr>
          <p:cNvPr id="21" name="~PP2260.WAV">
            <a:hlinkClick r:id="" action="ppaction://media"/>
          </p:cNvPr>
          <p:cNvPicPr>
            <a:picLocks noRot="1" noChangeAspect="1"/>
          </p:cNvPicPr>
          <p:nvPr>
            <a:wavAudioFile r:embed="rId1" name="~PP2260.WAV"/>
          </p:nvPr>
        </p:nvPicPr>
        <p:blipFill>
          <a:blip r:embed="rId1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5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kartinkin.net/uploads/posts/2020-11/1606688517_6-p-fon-dlya-prezentatsii-po-russkomu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6257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571480"/>
            <a:ext cx="8643998" cy="4357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Все эти книги вы </a:t>
            </a:r>
            <a:br>
              <a:rPr kumimoji="0" lang="ru-RU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</a:br>
            <a:r>
              <a:rPr kumimoji="0" lang="ru-RU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можете взять в </a:t>
            </a:r>
            <a:br>
              <a:rPr kumimoji="0" lang="ru-RU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</a:br>
            <a:r>
              <a:rPr kumimoji="0" lang="ru-RU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Мглинской детской библиотеке.</a:t>
            </a:r>
            <a:r>
              <a:rPr kumimoji="0" lang="ru-RU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8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Добро пожаловать!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8" name="~PP2193.WAV">
            <a:hlinkClick r:id="" action="ppaction://media"/>
          </p:cNvPr>
          <p:cNvPicPr>
            <a:picLocks noRot="1" noChangeAspect="1"/>
          </p:cNvPicPr>
          <p:nvPr>
            <a:wavAudioFile r:embed="rId1" name="~PP2193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1377</Words>
  <Application>Microsoft Office PowerPoint</Application>
  <PresentationFormat>Экран (4:3)</PresentationFormat>
  <Paragraphs>45</Paragraphs>
  <Slides>7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2022-02-24T12:13:26Z</dcterms:created>
  <dcterms:modified xsi:type="dcterms:W3CDTF">2022-02-27T13:31:26Z</dcterms:modified>
</cp:coreProperties>
</file>